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701" r:id="rId3"/>
    <p:sldMasterId id="2147483732" r:id="rId4"/>
  </p:sldMasterIdLst>
  <p:notesMasterIdLst>
    <p:notesMasterId r:id="rId25"/>
  </p:notesMasterIdLst>
  <p:sldIdLst>
    <p:sldId id="256" r:id="rId5"/>
    <p:sldId id="257" r:id="rId6"/>
    <p:sldId id="258" r:id="rId7"/>
    <p:sldId id="340" r:id="rId8"/>
    <p:sldId id="259" r:id="rId9"/>
    <p:sldId id="260" r:id="rId10"/>
    <p:sldId id="323" r:id="rId11"/>
    <p:sldId id="346" r:id="rId12"/>
    <p:sldId id="282" r:id="rId13"/>
    <p:sldId id="327" r:id="rId14"/>
    <p:sldId id="328" r:id="rId15"/>
    <p:sldId id="329" r:id="rId16"/>
    <p:sldId id="330" r:id="rId17"/>
    <p:sldId id="337" r:id="rId18"/>
    <p:sldId id="345" r:id="rId19"/>
    <p:sldId id="338" r:id="rId20"/>
    <p:sldId id="341" r:id="rId21"/>
    <p:sldId id="342" r:id="rId22"/>
    <p:sldId id="343" r:id="rId23"/>
    <p:sldId id="344"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CBC60E-65CA-462A-B7C6-CC3BA83DE631}" v="203" dt="2025-10-13T23:52:29.509"/>
    <p1510:client id="{953751AD-8F93-4AEE-A846-B8080FAFE32C}" v="128" dt="2025-10-14T16:39:50.7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86463" autoAdjust="0"/>
  </p:normalViewPr>
  <p:slideViewPr>
    <p:cSldViewPr snapToGrid="0">
      <p:cViewPr varScale="1">
        <p:scale>
          <a:sx n="67" d="100"/>
          <a:sy n="67" d="100"/>
        </p:scale>
        <p:origin x="2646" y="480"/>
      </p:cViewPr>
      <p:guideLst/>
    </p:cSldViewPr>
  </p:slideViewPr>
  <p:outlineViewPr>
    <p:cViewPr>
      <p:scale>
        <a:sx n="33" d="100"/>
        <a:sy n="33" d="100"/>
      </p:scale>
      <p:origin x="0" y="-39270"/>
    </p:cViewPr>
  </p:outlineViewPr>
  <p:notesTextViewPr>
    <p:cViewPr>
      <p:scale>
        <a:sx n="1" d="1"/>
        <a:sy n="1" d="1"/>
      </p:scale>
      <p:origin x="0" y="-22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 Constantin" userId="8b57d67d94fb1ddc" providerId="LiveId" clId="{649B4640-E4B0-43E3-9B83-7BE5E34A95D3}"/>
    <pc:docChg chg="custSel addSld delSld modSld">
      <pc:chgData name="Elli Constantin" userId="8b57d67d94fb1ddc" providerId="LiveId" clId="{649B4640-E4B0-43E3-9B83-7BE5E34A95D3}" dt="2025-10-13T01:15:52.336" v="289"/>
      <pc:docMkLst>
        <pc:docMk/>
      </pc:docMkLst>
      <pc:sldChg chg="addSp modSp add mod modTransition setBg">
        <pc:chgData name="Elli Constantin" userId="8b57d67d94fb1ddc" providerId="LiveId" clId="{649B4640-E4B0-43E3-9B83-7BE5E34A95D3}" dt="2025-10-13T01:15:52.336" v="289"/>
        <pc:sldMkLst>
          <pc:docMk/>
          <pc:sldMk cId="2208887722" sldId="338"/>
        </pc:sldMkLst>
        <pc:spChg chg="mod">
          <ac:chgData name="Elli Constantin" userId="8b57d67d94fb1ddc" providerId="LiveId" clId="{649B4640-E4B0-43E3-9B83-7BE5E34A95D3}" dt="2025-10-13T01:11:12.916" v="3" actId="48537"/>
          <ac:spMkLst>
            <pc:docMk/>
            <pc:sldMk cId="2208887722" sldId="338"/>
            <ac:spMk id="2" creationId="{D16BFBBD-75BE-C533-C5B6-1185F39F4B02}"/>
          </ac:spMkLst>
        </pc:spChg>
        <pc:spChg chg="mod">
          <ac:chgData name="Elli Constantin" userId="8b57d67d94fb1ddc" providerId="LiveId" clId="{649B4640-E4B0-43E3-9B83-7BE5E34A95D3}" dt="2025-10-13T01:15:52.336" v="289"/>
          <ac:spMkLst>
            <pc:docMk/>
            <pc:sldMk cId="2208887722" sldId="338"/>
            <ac:spMk id="4" creationId="{24F29EA5-DB1A-210A-3C18-973D05CAF42C}"/>
          </ac:spMkLst>
        </pc:spChg>
        <pc:spChg chg="add">
          <ac:chgData name="Elli Constantin" userId="8b57d67d94fb1ddc" providerId="LiveId" clId="{649B4640-E4B0-43E3-9B83-7BE5E34A95D3}" dt="2025-10-13T01:11:12.916" v="3" actId="48537"/>
          <ac:spMkLst>
            <pc:docMk/>
            <pc:sldMk cId="2208887722" sldId="338"/>
            <ac:spMk id="10" creationId="{9D905D5B-81A8-A5BA-F070-2788B26E0FA0}"/>
          </ac:spMkLst>
        </pc:spChg>
        <pc:picChg chg="mod">
          <ac:chgData name="Elli Constantin" userId="8b57d67d94fb1ddc" providerId="LiveId" clId="{649B4640-E4B0-43E3-9B83-7BE5E34A95D3}" dt="2025-10-13T01:11:12.916" v="3" actId="48537"/>
          <ac:picMkLst>
            <pc:docMk/>
            <pc:sldMk cId="2208887722" sldId="338"/>
            <ac:picMk id="5" creationId="{25DE265E-E822-446A-90D9-E4E40DC0725A}"/>
          </ac:picMkLst>
        </pc:picChg>
      </pc:sldChg>
      <pc:sldChg chg="new del">
        <pc:chgData name="Elli Constantin" userId="8b57d67d94fb1ddc" providerId="LiveId" clId="{649B4640-E4B0-43E3-9B83-7BE5E34A95D3}" dt="2025-10-13T01:06:06.394" v="1" actId="2696"/>
        <pc:sldMkLst>
          <pc:docMk/>
          <pc:sldMk cId="3015016727" sldId="338"/>
        </pc:sldMkLst>
      </pc:sldChg>
    </pc:docChg>
  </pc:docChgLst>
  <pc:docChgLst>
    <pc:chgData name="Elli Constantin" userId="8b57d67d94fb1ddc" providerId="LiveId" clId="{A224E75C-AE8F-41F9-899E-6FB6A991E2C0}"/>
    <pc:docChg chg="undo custSel addSld delSld modSld sldOrd modMainMaster">
      <pc:chgData name="Elli Constantin" userId="8b57d67d94fb1ddc" providerId="LiveId" clId="{A224E75C-AE8F-41F9-899E-6FB6A991E2C0}" dt="2025-10-13T23:53:31.861" v="2499" actId="962"/>
      <pc:docMkLst>
        <pc:docMk/>
      </pc:docMkLst>
      <pc:sldChg chg="addSp delSp modSp mod setBg setFolMasterObjs delDesignElem">
        <pc:chgData name="Elli Constantin" userId="8b57d67d94fb1ddc" providerId="LiveId" clId="{A224E75C-AE8F-41F9-899E-6FB6A991E2C0}" dt="2025-10-13T21:05:49.874" v="1492" actId="26606"/>
        <pc:sldMkLst>
          <pc:docMk/>
          <pc:sldMk cId="3253744149" sldId="256"/>
        </pc:sldMkLst>
        <pc:spChg chg="mod">
          <ac:chgData name="Elli Constantin" userId="8b57d67d94fb1ddc" providerId="LiveId" clId="{A224E75C-AE8F-41F9-899E-6FB6A991E2C0}" dt="2025-10-13T21:05:49.874" v="1492" actId="26606"/>
          <ac:spMkLst>
            <pc:docMk/>
            <pc:sldMk cId="3253744149" sldId="256"/>
            <ac:spMk id="2" creationId="{EBE978CC-31E1-682A-6540-388B34BC008E}"/>
          </ac:spMkLst>
        </pc:spChg>
        <pc:spChg chg="mod">
          <ac:chgData name="Elli Constantin" userId="8b57d67d94fb1ddc" providerId="LiveId" clId="{A224E75C-AE8F-41F9-899E-6FB6A991E2C0}" dt="2025-10-13T21:05:49.874" v="1492" actId="26606"/>
          <ac:spMkLst>
            <pc:docMk/>
            <pc:sldMk cId="3253744149" sldId="256"/>
            <ac:spMk id="3" creationId="{E3F8CC5B-3E72-93F1-112E-D5410CA9B17E}"/>
          </ac:spMkLst>
        </pc:spChg>
        <pc:spChg chg="add">
          <ac:chgData name="Elli Constantin" userId="8b57d67d94fb1ddc" providerId="LiveId" clId="{A224E75C-AE8F-41F9-899E-6FB6A991E2C0}" dt="2025-10-13T21:05:33.095" v="1489" actId="26606"/>
          <ac:spMkLst>
            <pc:docMk/>
            <pc:sldMk cId="3253744149" sldId="256"/>
            <ac:spMk id="8" creationId="{577D6B2E-37A3-429E-A37C-F30ED6487282}"/>
          </ac:spMkLst>
        </pc:spChg>
        <pc:spChg chg="add del">
          <ac:chgData name="Elli Constantin" userId="8b57d67d94fb1ddc" providerId="LiveId" clId="{A224E75C-AE8F-41F9-899E-6FB6A991E2C0}" dt="2025-10-13T21:05:49.874" v="1492" actId="26606"/>
          <ac:spMkLst>
            <pc:docMk/>
            <pc:sldMk cId="3253744149" sldId="256"/>
            <ac:spMk id="10" creationId="{5CEAD642-85CF-4750-8432-7C80C901F001}"/>
          </ac:spMkLst>
        </pc:spChg>
        <pc:spChg chg="add del">
          <ac:chgData name="Elli Constantin" userId="8b57d67d94fb1ddc" providerId="LiveId" clId="{A224E75C-AE8F-41F9-899E-6FB6A991E2C0}" dt="2025-10-13T21:05:49.874" v="1492" actId="26606"/>
          <ac:spMkLst>
            <pc:docMk/>
            <pc:sldMk cId="3253744149" sldId="256"/>
            <ac:spMk id="12" creationId="{FA33EEAE-15D5-4119-8C1E-89D943F911EF}"/>
          </ac:spMkLst>
        </pc:spChg>
        <pc:spChg chg="add del">
          <ac:chgData name="Elli Constantin" userId="8b57d67d94fb1ddc" providerId="LiveId" clId="{A224E75C-AE8F-41F9-899E-6FB6A991E2C0}" dt="2025-10-13T21:05:49.874" v="1492" actId="26606"/>
          <ac:spMkLst>
            <pc:docMk/>
            <pc:sldMk cId="3253744149" sldId="256"/>
            <ac:spMk id="14" creationId="{730D8B3B-9B80-4025-B934-26DC7D7CD231}"/>
          </ac:spMkLst>
        </pc:spChg>
        <pc:spChg chg="add del">
          <ac:chgData name="Elli Constantin" userId="8b57d67d94fb1ddc" providerId="LiveId" clId="{A224E75C-AE8F-41F9-899E-6FB6A991E2C0}" dt="2025-10-13T21:05:49.874" v="1492" actId="26606"/>
          <ac:spMkLst>
            <pc:docMk/>
            <pc:sldMk cId="3253744149" sldId="256"/>
            <ac:spMk id="16" creationId="{1064D5D5-227B-4F66-9AEA-46F570E793BD}"/>
          </ac:spMkLst>
        </pc:spChg>
        <pc:spChg chg="add del">
          <ac:chgData name="Elli Constantin" userId="8b57d67d94fb1ddc" providerId="LiveId" clId="{A224E75C-AE8F-41F9-899E-6FB6A991E2C0}" dt="2025-10-13T21:05:49.874" v="1492" actId="26606"/>
          <ac:spMkLst>
            <pc:docMk/>
            <pc:sldMk cId="3253744149" sldId="256"/>
            <ac:spMk id="18" creationId="{646B67A4-D328-4747-A82B-65E84FA46368}"/>
          </ac:spMkLst>
        </pc:spChg>
        <pc:spChg chg="add del">
          <ac:chgData name="Elli Constantin" userId="8b57d67d94fb1ddc" providerId="LiveId" clId="{A224E75C-AE8F-41F9-899E-6FB6A991E2C0}" dt="2025-10-13T21:05:49.874" v="1492" actId="26606"/>
          <ac:spMkLst>
            <pc:docMk/>
            <pc:sldMk cId="3253744149" sldId="256"/>
            <ac:spMk id="20" creationId="{B5A1B09C-1565-46F8-B70F-621C5EB48A09}"/>
          </ac:spMkLst>
        </pc:spChg>
        <pc:spChg chg="add">
          <ac:chgData name="Elli Constantin" userId="8b57d67d94fb1ddc" providerId="LiveId" clId="{A224E75C-AE8F-41F9-899E-6FB6A991E2C0}" dt="2025-10-13T21:05:33.095" v="1489" actId="26606"/>
          <ac:spMkLst>
            <pc:docMk/>
            <pc:sldMk cId="3253744149" sldId="256"/>
            <ac:spMk id="22" creationId="{8C516CC8-80AC-446C-A56E-9F54B7210402}"/>
          </ac:spMkLst>
        </pc:spChg>
        <pc:spChg chg="add del">
          <ac:chgData name="Elli Constantin" userId="8b57d67d94fb1ddc" providerId="LiveId" clId="{A224E75C-AE8F-41F9-899E-6FB6A991E2C0}" dt="2025-10-13T21:05:49.865" v="1491" actId="26606"/>
          <ac:spMkLst>
            <pc:docMk/>
            <pc:sldMk cId="3253744149" sldId="256"/>
            <ac:spMk id="24" creationId="{8C790BE2-4E4F-4AAF-81A2-4A6F4885EBE6}"/>
          </ac:spMkLst>
        </pc:spChg>
        <pc:spChg chg="del">
          <ac:chgData name="Elli Constantin" userId="8b57d67d94fb1ddc" providerId="LiveId" clId="{A224E75C-AE8F-41F9-899E-6FB6A991E2C0}" dt="2025-10-13T20:50:20.376" v="1207"/>
          <ac:spMkLst>
            <pc:docMk/>
            <pc:sldMk cId="3253744149" sldId="256"/>
            <ac:spMk id="25" creationId="{8C790BE2-4E4F-4AAF-81A2-4A6F4885EBE6}"/>
          </ac:spMkLst>
        </pc:spChg>
        <pc:spChg chg="del">
          <ac:chgData name="Elli Constantin" userId="8b57d67d94fb1ddc" providerId="LiveId" clId="{A224E75C-AE8F-41F9-899E-6FB6A991E2C0}" dt="2025-10-13T20:50:20.376" v="1207"/>
          <ac:spMkLst>
            <pc:docMk/>
            <pc:sldMk cId="3253744149" sldId="256"/>
            <ac:spMk id="27" creationId="{D28B54C3-B57B-472A-B96E-1FCB67093DC2}"/>
          </ac:spMkLst>
        </pc:spChg>
        <pc:spChg chg="del">
          <ac:chgData name="Elli Constantin" userId="8b57d67d94fb1ddc" providerId="LiveId" clId="{A224E75C-AE8F-41F9-899E-6FB6A991E2C0}" dt="2025-10-13T20:50:20.376" v="1207"/>
          <ac:spMkLst>
            <pc:docMk/>
            <pc:sldMk cId="3253744149" sldId="256"/>
            <ac:spMk id="29" creationId="{7DB3C429-F8DA-49B9-AF84-21996FCF78B5}"/>
          </ac:spMkLst>
        </pc:spChg>
        <pc:spChg chg="del">
          <ac:chgData name="Elli Constantin" userId="8b57d67d94fb1ddc" providerId="LiveId" clId="{A224E75C-AE8F-41F9-899E-6FB6A991E2C0}" dt="2025-10-13T20:50:20.376" v="1207"/>
          <ac:spMkLst>
            <pc:docMk/>
            <pc:sldMk cId="3253744149" sldId="256"/>
            <ac:spMk id="31" creationId="{E12088DD-B1AD-40E0-8B86-1D87A2CCD9BE}"/>
          </ac:spMkLst>
        </pc:spChg>
        <pc:spChg chg="del">
          <ac:chgData name="Elli Constantin" userId="8b57d67d94fb1ddc" providerId="LiveId" clId="{A224E75C-AE8F-41F9-899E-6FB6A991E2C0}" dt="2025-10-13T20:50:20.376" v="1207"/>
          <ac:spMkLst>
            <pc:docMk/>
            <pc:sldMk cId="3253744149" sldId="256"/>
            <ac:spMk id="33" creationId="{C4C9F2B0-1044-46EB-8AEB-C3BFFDE6C2CC}"/>
          </ac:spMkLst>
        </pc:spChg>
        <pc:spChg chg="del">
          <ac:chgData name="Elli Constantin" userId="8b57d67d94fb1ddc" providerId="LiveId" clId="{A224E75C-AE8F-41F9-899E-6FB6A991E2C0}" dt="2025-10-13T20:50:20.376" v="1207"/>
          <ac:spMkLst>
            <pc:docMk/>
            <pc:sldMk cId="3253744149" sldId="256"/>
            <ac:spMk id="35" creationId="{0C395952-4E26-45A2-8756-2ADFD6E53C6E}"/>
          </ac:spMkLst>
        </pc:spChg>
        <pc:spChg chg="del">
          <ac:chgData name="Elli Constantin" userId="8b57d67d94fb1ddc" providerId="LiveId" clId="{A224E75C-AE8F-41F9-899E-6FB6A991E2C0}" dt="2025-10-13T20:50:20.376" v="1207"/>
          <ac:spMkLst>
            <pc:docMk/>
            <pc:sldMk cId="3253744149" sldId="256"/>
            <ac:spMk id="37" creationId="{4734BADF-9461-4621-B112-2D7BABEA7DD0}"/>
          </ac:spMkLst>
        </pc:spChg>
        <pc:spChg chg="add del">
          <ac:chgData name="Elli Constantin" userId="8b57d67d94fb1ddc" providerId="LiveId" clId="{A224E75C-AE8F-41F9-899E-6FB6A991E2C0}" dt="2025-10-13T21:05:49.865" v="1491" actId="26606"/>
          <ac:spMkLst>
            <pc:docMk/>
            <pc:sldMk cId="3253744149" sldId="256"/>
            <ac:spMk id="39" creationId="{4734BADF-9461-4621-B112-2D7BABEA7DD0}"/>
          </ac:spMkLst>
        </pc:spChg>
        <pc:spChg chg="add">
          <ac:chgData name="Elli Constantin" userId="8b57d67d94fb1ddc" providerId="LiveId" clId="{A224E75C-AE8F-41F9-899E-6FB6A991E2C0}" dt="2025-10-13T21:05:49.874" v="1492" actId="26606"/>
          <ac:spMkLst>
            <pc:docMk/>
            <pc:sldMk cId="3253744149" sldId="256"/>
            <ac:spMk id="45" creationId="{B5A1B09C-1565-46F8-B70F-621C5EB48A09}"/>
          </ac:spMkLst>
        </pc:spChg>
        <pc:spChg chg="add">
          <ac:chgData name="Elli Constantin" userId="8b57d67d94fb1ddc" providerId="LiveId" clId="{A224E75C-AE8F-41F9-899E-6FB6A991E2C0}" dt="2025-10-13T21:05:49.874" v="1492" actId="26606"/>
          <ac:spMkLst>
            <pc:docMk/>
            <pc:sldMk cId="3253744149" sldId="256"/>
            <ac:spMk id="46" creationId="{8C516CC8-80AC-446C-A56E-9F54B7210402}"/>
          </ac:spMkLst>
        </pc:spChg>
      </pc:sldChg>
      <pc:sldChg chg="modSp mod">
        <pc:chgData name="Elli Constantin" userId="8b57d67d94fb1ddc" providerId="LiveId" clId="{A224E75C-AE8F-41F9-899E-6FB6A991E2C0}" dt="2025-10-13T23:51:16.285" v="2489" actId="962"/>
        <pc:sldMkLst>
          <pc:docMk/>
          <pc:sldMk cId="0" sldId="257"/>
        </pc:sldMkLst>
        <pc:spChg chg="mod ord">
          <ac:chgData name="Elli Constantin" userId="8b57d67d94fb1ddc" providerId="LiveId" clId="{A224E75C-AE8F-41F9-899E-6FB6A991E2C0}" dt="2025-10-13T23:51:01.134" v="2483" actId="13244"/>
          <ac:spMkLst>
            <pc:docMk/>
            <pc:sldMk cId="0" sldId="257"/>
            <ac:spMk id="3" creationId="{259E0778-B413-681E-A2D0-1387BB068462}"/>
          </ac:spMkLst>
        </pc:spChg>
        <pc:grpChg chg="mod">
          <ac:chgData name="Elli Constantin" userId="8b57d67d94fb1ddc" providerId="LiveId" clId="{A224E75C-AE8F-41F9-899E-6FB6A991E2C0}" dt="2025-10-13T23:51:16.285" v="2489" actId="962"/>
          <ac:grpSpMkLst>
            <pc:docMk/>
            <pc:sldMk cId="0" sldId="257"/>
            <ac:grpSpMk id="8" creationId="{00000000-0000-0000-0000-000000000000}"/>
          </ac:grpSpMkLst>
        </pc:grpChg>
        <pc:picChg chg="mod">
          <ac:chgData name="Elli Constantin" userId="8b57d67d94fb1ddc" providerId="LiveId" clId="{A224E75C-AE8F-41F9-899E-6FB6A991E2C0}" dt="2025-10-13T23:51:13.830" v="2486" actId="962"/>
          <ac:picMkLst>
            <pc:docMk/>
            <pc:sldMk cId="0" sldId="257"/>
            <ac:picMk id="10" creationId="{DC684B26-B643-5D32-572F-1E464B6F8AF2}"/>
          </ac:picMkLst>
        </pc:picChg>
      </pc:sldChg>
      <pc:sldChg chg="modSp mod">
        <pc:chgData name="Elli Constantin" userId="8b57d67d94fb1ddc" providerId="LiveId" clId="{A224E75C-AE8F-41F9-899E-6FB6A991E2C0}" dt="2025-10-13T21:06:56.970" v="1495" actId="1076"/>
        <pc:sldMkLst>
          <pc:docMk/>
          <pc:sldMk cId="0" sldId="259"/>
        </pc:sldMkLst>
        <pc:spChg chg="mod">
          <ac:chgData name="Elli Constantin" userId="8b57d67d94fb1ddc" providerId="LiveId" clId="{A224E75C-AE8F-41F9-899E-6FB6A991E2C0}" dt="2025-10-13T21:06:56.970" v="1495" actId="1076"/>
          <ac:spMkLst>
            <pc:docMk/>
            <pc:sldMk cId="0" sldId="259"/>
            <ac:spMk id="4" creationId="{00000000-0000-0000-0000-000000000000}"/>
          </ac:spMkLst>
        </pc:spChg>
      </pc:sldChg>
      <pc:sldChg chg="modNotesTx">
        <pc:chgData name="Elli Constantin" userId="8b57d67d94fb1ddc" providerId="LiveId" clId="{A224E75C-AE8F-41F9-899E-6FB6A991E2C0}" dt="2025-10-13T21:12:27.717" v="1678" actId="20577"/>
        <pc:sldMkLst>
          <pc:docMk/>
          <pc:sldMk cId="0" sldId="260"/>
        </pc:sldMkLst>
      </pc:sldChg>
      <pc:sldChg chg="modSp mod setBg modAnim">
        <pc:chgData name="Elli Constantin" userId="8b57d67d94fb1ddc" providerId="LiveId" clId="{A224E75C-AE8F-41F9-899E-6FB6A991E2C0}" dt="2025-10-13T23:49:32.144" v="2472" actId="962"/>
        <pc:sldMkLst>
          <pc:docMk/>
          <pc:sldMk cId="685681062" sldId="282"/>
        </pc:sldMkLst>
        <pc:spChg chg="mod">
          <ac:chgData name="Elli Constantin" userId="8b57d67d94fb1ddc" providerId="LiveId" clId="{A224E75C-AE8F-41F9-899E-6FB6A991E2C0}" dt="2025-10-13T23:01:16.061" v="2106" actId="20577"/>
          <ac:spMkLst>
            <pc:docMk/>
            <pc:sldMk cId="685681062" sldId="282"/>
            <ac:spMk id="3" creationId="{75111C33-898C-4414-4665-5136EB6FC126}"/>
          </ac:spMkLst>
        </pc:spChg>
        <pc:picChg chg="mod">
          <ac:chgData name="Elli Constantin" userId="8b57d67d94fb1ddc" providerId="LiveId" clId="{A224E75C-AE8F-41F9-899E-6FB6A991E2C0}" dt="2025-10-13T23:01:34.842" v="2108" actId="1076"/>
          <ac:picMkLst>
            <pc:docMk/>
            <pc:sldMk cId="685681062" sldId="282"/>
            <ac:picMk id="4" creationId="{5139BA22-28D0-AB48-8F6E-DB5A560FF8BE}"/>
          </ac:picMkLst>
        </pc:picChg>
        <pc:picChg chg="mod">
          <ac:chgData name="Elli Constantin" userId="8b57d67d94fb1ddc" providerId="LiveId" clId="{A224E75C-AE8F-41F9-899E-6FB6A991E2C0}" dt="2025-10-13T23:49:32.144" v="2472" actId="962"/>
          <ac:picMkLst>
            <pc:docMk/>
            <pc:sldMk cId="685681062" sldId="282"/>
            <ac:picMk id="5" creationId="{0508BE39-D74D-147E-0673-FE58EF0780B2}"/>
          </ac:picMkLst>
        </pc:picChg>
      </pc:sldChg>
      <pc:sldChg chg="addSp delSp modSp mod setBg modNotesTx">
        <pc:chgData name="Elli Constantin" userId="8b57d67d94fb1ddc" providerId="LiveId" clId="{A224E75C-AE8F-41F9-899E-6FB6A991E2C0}" dt="2025-10-13T23:53:31.861" v="2499" actId="962"/>
        <pc:sldMkLst>
          <pc:docMk/>
          <pc:sldMk cId="3413313308" sldId="323"/>
        </pc:sldMkLst>
        <pc:spChg chg="mod">
          <ac:chgData name="Elli Constantin" userId="8b57d67d94fb1ddc" providerId="LiveId" clId="{A224E75C-AE8F-41F9-899E-6FB6A991E2C0}" dt="2025-10-13T21:21:52.499" v="1712" actId="20577"/>
          <ac:spMkLst>
            <pc:docMk/>
            <pc:sldMk cId="3413313308" sldId="323"/>
            <ac:spMk id="2" creationId="{D59E59B0-FE4A-C1DD-6810-DB77A0EA80B4}"/>
          </ac:spMkLst>
        </pc:spChg>
        <pc:spChg chg="mod">
          <ac:chgData name="Elli Constantin" userId="8b57d67d94fb1ddc" providerId="LiveId" clId="{A224E75C-AE8F-41F9-899E-6FB6A991E2C0}" dt="2025-10-13T21:20:33.769" v="1709" actId="20577"/>
          <ac:spMkLst>
            <pc:docMk/>
            <pc:sldMk cId="3413313308" sldId="323"/>
            <ac:spMk id="5" creationId="{0443DC8A-DFA9-8BC0-C1E5-D14433554410}"/>
          </ac:spMkLst>
        </pc:spChg>
        <pc:spChg chg="add del mod">
          <ac:chgData name="Elli Constantin" userId="8b57d67d94fb1ddc" providerId="LiveId" clId="{A224E75C-AE8F-41F9-899E-6FB6A991E2C0}" dt="2025-10-13T21:21:49.302" v="1711" actId="478"/>
          <ac:spMkLst>
            <pc:docMk/>
            <pc:sldMk cId="3413313308" sldId="323"/>
            <ac:spMk id="9" creationId="{306D7580-8E40-0EA6-1870-B4A8C6C75C6D}"/>
          </ac:spMkLst>
        </pc:spChg>
        <pc:spChg chg="mod">
          <ac:chgData name="Elli Constantin" userId="8b57d67d94fb1ddc" providerId="LiveId" clId="{A224E75C-AE8F-41F9-899E-6FB6A991E2C0}" dt="2025-10-13T23:53:31.861" v="2499" actId="962"/>
          <ac:spMkLst>
            <pc:docMk/>
            <pc:sldMk cId="3413313308" sldId="323"/>
            <ac:spMk id="22" creationId="{5B6D324E-2D03-4162-AF1E-D5E32234E254}"/>
          </ac:spMkLst>
        </pc:spChg>
        <pc:picChg chg="del">
          <ac:chgData name="Elli Constantin" userId="8b57d67d94fb1ddc" providerId="LiveId" clId="{A224E75C-AE8F-41F9-899E-6FB6A991E2C0}" dt="2025-10-13T21:20:07.121" v="1682" actId="478"/>
          <ac:picMkLst>
            <pc:docMk/>
            <pc:sldMk cId="3413313308" sldId="323"/>
            <ac:picMk id="4" creationId="{74CF0397-2929-28F6-AD09-D543BCB194D5}"/>
          </ac:picMkLst>
        </pc:picChg>
        <pc:picChg chg="add mod ord">
          <ac:chgData name="Elli Constantin" userId="8b57d67d94fb1ddc" providerId="LiveId" clId="{A224E75C-AE8F-41F9-899E-6FB6A991E2C0}" dt="2025-10-13T23:52:42.898" v="2496" actId="13244"/>
          <ac:picMkLst>
            <pc:docMk/>
            <pc:sldMk cId="3413313308" sldId="323"/>
            <ac:picMk id="7" creationId="{B081BE22-BAAE-4BD4-7B4C-171C12A369FE}"/>
          </ac:picMkLst>
        </pc:picChg>
      </pc:sldChg>
      <pc:sldChg chg="modSp mod">
        <pc:chgData name="Elli Constantin" userId="8b57d67d94fb1ddc" providerId="LiveId" clId="{A224E75C-AE8F-41F9-899E-6FB6A991E2C0}" dt="2025-10-13T23:49:33.368" v="2473" actId="962"/>
        <pc:sldMkLst>
          <pc:docMk/>
          <pc:sldMk cId="3714770075" sldId="327"/>
        </pc:sldMkLst>
        <pc:picChg chg="mod">
          <ac:chgData name="Elli Constantin" userId="8b57d67d94fb1ddc" providerId="LiveId" clId="{A224E75C-AE8F-41F9-899E-6FB6A991E2C0}" dt="2025-10-13T23:49:33.368" v="2473" actId="962"/>
          <ac:picMkLst>
            <pc:docMk/>
            <pc:sldMk cId="3714770075" sldId="327"/>
            <ac:picMk id="5" creationId="{BAAE0E6D-8D40-2DAE-B037-F1E583B2D721}"/>
          </ac:picMkLst>
        </pc:picChg>
      </pc:sldChg>
      <pc:sldChg chg="addSp delSp modSp mod setBg setFolMasterObjs delDesignElem">
        <pc:chgData name="Elli Constantin" userId="8b57d67d94fb1ddc" providerId="LiveId" clId="{A224E75C-AE8F-41F9-899E-6FB6A991E2C0}" dt="2025-10-13T20:54:13.544" v="1234" actId="1076"/>
        <pc:sldMkLst>
          <pc:docMk/>
          <pc:sldMk cId="2223927420" sldId="328"/>
        </pc:sldMkLst>
        <pc:spChg chg="mod">
          <ac:chgData name="Elli Constantin" userId="8b57d67d94fb1ddc" providerId="LiveId" clId="{A224E75C-AE8F-41F9-899E-6FB6A991E2C0}" dt="2025-10-13T20:52:54.564" v="1216" actId="26606"/>
          <ac:spMkLst>
            <pc:docMk/>
            <pc:sldMk cId="2223927420" sldId="328"/>
            <ac:spMk id="2" creationId="{ECC624A7-479E-6BDF-5372-01DF09E61EFC}"/>
          </ac:spMkLst>
        </pc:spChg>
        <pc:spChg chg="mod">
          <ac:chgData name="Elli Constantin" userId="8b57d67d94fb1ddc" providerId="LiveId" clId="{A224E75C-AE8F-41F9-899E-6FB6A991E2C0}" dt="2025-10-13T20:54:13.544" v="1234" actId="1076"/>
          <ac:spMkLst>
            <pc:docMk/>
            <pc:sldMk cId="2223927420" sldId="328"/>
            <ac:spMk id="6" creationId="{6AC949AD-9F3C-FE49-3F41-06255B18F0B3}"/>
          </ac:spMkLst>
        </pc:spChg>
        <pc:spChg chg="add del">
          <ac:chgData name="Elli Constantin" userId="8b57d67d94fb1ddc" providerId="LiveId" clId="{A224E75C-AE8F-41F9-899E-6FB6A991E2C0}" dt="2025-10-13T20:52:54.557" v="1215" actId="26606"/>
          <ac:spMkLst>
            <pc:docMk/>
            <pc:sldMk cId="2223927420" sldId="328"/>
            <ac:spMk id="11" creationId="{907EF6B7-1338-4443-8C46-6A318D952DFD}"/>
          </ac:spMkLst>
        </pc:spChg>
        <pc:spChg chg="add del">
          <ac:chgData name="Elli Constantin" userId="8b57d67d94fb1ddc" providerId="LiveId" clId="{A224E75C-AE8F-41F9-899E-6FB6A991E2C0}" dt="2025-10-13T20:52:54.557" v="1215" actId="26606"/>
          <ac:spMkLst>
            <pc:docMk/>
            <pc:sldMk cId="2223927420" sldId="328"/>
            <ac:spMk id="13" creationId="{DAAE4CDD-124C-4DCF-9584-B6033B545DD5}"/>
          </ac:spMkLst>
        </pc:spChg>
        <pc:spChg chg="add del">
          <ac:chgData name="Elli Constantin" userId="8b57d67d94fb1ddc" providerId="LiveId" clId="{A224E75C-AE8F-41F9-899E-6FB6A991E2C0}" dt="2025-10-13T20:52:54.557" v="1215" actId="26606"/>
          <ac:spMkLst>
            <pc:docMk/>
            <pc:sldMk cId="2223927420" sldId="328"/>
            <ac:spMk id="15" creationId="{081E4A58-353D-44AE-B2FC-2A74E2E400F7}"/>
          </ac:spMkLst>
        </pc:spChg>
        <pc:spChg chg="add">
          <ac:chgData name="Elli Constantin" userId="8b57d67d94fb1ddc" providerId="LiveId" clId="{A224E75C-AE8F-41F9-899E-6FB6A991E2C0}" dt="2025-10-13T20:52:54.564" v="1216" actId="26606"/>
          <ac:spMkLst>
            <pc:docMk/>
            <pc:sldMk cId="2223927420" sldId="328"/>
            <ac:spMk id="17" creationId="{E35A04CF-97D4-4FF7-B359-C546B1F62E54}"/>
          </ac:spMkLst>
        </pc:spChg>
        <pc:spChg chg="add">
          <ac:chgData name="Elli Constantin" userId="8b57d67d94fb1ddc" providerId="LiveId" clId="{A224E75C-AE8F-41F9-899E-6FB6A991E2C0}" dt="2025-10-13T20:52:54.564" v="1216" actId="26606"/>
          <ac:spMkLst>
            <pc:docMk/>
            <pc:sldMk cId="2223927420" sldId="328"/>
            <ac:spMk id="18" creationId="{1DE7243B-5109-444B-8FAF-7437C66BC0E9}"/>
          </ac:spMkLst>
        </pc:spChg>
        <pc:spChg chg="add">
          <ac:chgData name="Elli Constantin" userId="8b57d67d94fb1ddc" providerId="LiveId" clId="{A224E75C-AE8F-41F9-899E-6FB6A991E2C0}" dt="2025-10-13T20:52:54.564" v="1216" actId="26606"/>
          <ac:spMkLst>
            <pc:docMk/>
            <pc:sldMk cId="2223927420" sldId="328"/>
            <ac:spMk id="19" creationId="{4C5D6221-DA7B-4611-AA26-7D8E349FDE96}"/>
          </ac:spMkLst>
        </pc:spChg>
        <pc:spChg chg="del">
          <ac:chgData name="Elli Constantin" userId="8b57d67d94fb1ddc" providerId="LiveId" clId="{A224E75C-AE8F-41F9-899E-6FB6A991E2C0}" dt="2025-10-13T20:50:20.376" v="1207"/>
          <ac:spMkLst>
            <pc:docMk/>
            <pc:sldMk cId="2223927420" sldId="328"/>
            <ac:spMk id="30" creationId="{DEE2AD96-B495-4E06-9291-B71706F728CB}"/>
          </ac:spMkLst>
        </pc:spChg>
        <pc:spChg chg="del">
          <ac:chgData name="Elli Constantin" userId="8b57d67d94fb1ddc" providerId="LiveId" clId="{A224E75C-AE8F-41F9-899E-6FB6A991E2C0}" dt="2025-10-13T20:50:20.376" v="1207"/>
          <ac:spMkLst>
            <pc:docMk/>
            <pc:sldMk cId="2223927420" sldId="328"/>
            <ac:spMk id="32" creationId="{53CF6D67-C5A8-4ADD-9E8E-1E38CA1D3166}"/>
          </ac:spMkLst>
        </pc:spChg>
        <pc:spChg chg="del">
          <ac:chgData name="Elli Constantin" userId="8b57d67d94fb1ddc" providerId="LiveId" clId="{A224E75C-AE8F-41F9-899E-6FB6A991E2C0}" dt="2025-10-13T20:50:20.376" v="1207"/>
          <ac:spMkLst>
            <pc:docMk/>
            <pc:sldMk cId="2223927420" sldId="328"/>
            <ac:spMk id="34" creationId="{86909FA0-B515-4681-B7A8-FA281D133B94}"/>
          </ac:spMkLst>
        </pc:spChg>
        <pc:spChg chg="del">
          <ac:chgData name="Elli Constantin" userId="8b57d67d94fb1ddc" providerId="LiveId" clId="{A224E75C-AE8F-41F9-899E-6FB6A991E2C0}" dt="2025-10-13T20:50:20.376" v="1207"/>
          <ac:spMkLst>
            <pc:docMk/>
            <pc:sldMk cId="2223927420" sldId="328"/>
            <ac:spMk id="36" creationId="{21C9FE86-FCC3-4A31-AA1C-C882262B7FE7}"/>
          </ac:spMkLst>
        </pc:spChg>
        <pc:spChg chg="del">
          <ac:chgData name="Elli Constantin" userId="8b57d67d94fb1ddc" providerId="LiveId" clId="{A224E75C-AE8F-41F9-899E-6FB6A991E2C0}" dt="2025-10-13T20:50:20.376" v="1207"/>
          <ac:spMkLst>
            <pc:docMk/>
            <pc:sldMk cId="2223927420" sldId="328"/>
            <ac:spMk id="38" creationId="{7D96243B-ECED-4B71-8E06-AE9A285EAD20}"/>
          </ac:spMkLst>
        </pc:spChg>
        <pc:spChg chg="del">
          <ac:chgData name="Elli Constantin" userId="8b57d67d94fb1ddc" providerId="LiveId" clId="{A224E75C-AE8F-41F9-899E-6FB6A991E2C0}" dt="2025-10-13T20:50:20.376" v="1207"/>
          <ac:spMkLst>
            <pc:docMk/>
            <pc:sldMk cId="2223927420" sldId="328"/>
            <ac:spMk id="40" creationId="{A09989E4-EFDC-4A90-A633-E0525FB4139E}"/>
          </ac:spMkLst>
        </pc:spChg>
      </pc:sldChg>
      <pc:sldChg chg="addSp delSp modSp mod modNotesTx">
        <pc:chgData name="Elli Constantin" userId="8b57d67d94fb1ddc" providerId="LiveId" clId="{A224E75C-AE8F-41F9-899E-6FB6A991E2C0}" dt="2025-10-13T23:52:29.509" v="2495" actId="962"/>
        <pc:sldMkLst>
          <pc:docMk/>
          <pc:sldMk cId="2765777327" sldId="329"/>
        </pc:sldMkLst>
        <pc:spChg chg="mod">
          <ac:chgData name="Elli Constantin" userId="8b57d67d94fb1ddc" providerId="LiveId" clId="{A224E75C-AE8F-41F9-899E-6FB6A991E2C0}" dt="2025-10-13T21:02:16.191" v="1267" actId="1076"/>
          <ac:spMkLst>
            <pc:docMk/>
            <pc:sldMk cId="2765777327" sldId="329"/>
            <ac:spMk id="2" creationId="{E60FDE8F-3D10-98FD-016F-E53DF7307A71}"/>
          </ac:spMkLst>
        </pc:spChg>
        <pc:spChg chg="del mod">
          <ac:chgData name="Elli Constantin" userId="8b57d67d94fb1ddc" providerId="LiveId" clId="{A224E75C-AE8F-41F9-899E-6FB6A991E2C0}" dt="2025-10-13T20:57:01.964" v="1250" actId="12084"/>
          <ac:spMkLst>
            <pc:docMk/>
            <pc:sldMk cId="2765777327" sldId="329"/>
            <ac:spMk id="3" creationId="{4D066C9B-3339-A843-DAF9-7843C27B5C29}"/>
          </ac:spMkLst>
        </pc:spChg>
        <pc:spChg chg="mod">
          <ac:chgData name="Elli Constantin" userId="8b57d67d94fb1ddc" providerId="LiveId" clId="{A224E75C-AE8F-41F9-899E-6FB6A991E2C0}" dt="2025-10-13T21:10:49.099" v="1506" actId="1076"/>
          <ac:spMkLst>
            <pc:docMk/>
            <pc:sldMk cId="2765777327" sldId="329"/>
            <ac:spMk id="3" creationId="{63BC6FDC-BE74-EAF8-B64A-4859FE486459}"/>
          </ac:spMkLst>
        </pc:spChg>
        <pc:spChg chg="add del mod">
          <ac:chgData name="Elli Constantin" userId="8b57d67d94fb1ddc" providerId="LiveId" clId="{A224E75C-AE8F-41F9-899E-6FB6A991E2C0}" dt="2025-10-13T20:57:05.001" v="1251" actId="478"/>
          <ac:spMkLst>
            <pc:docMk/>
            <pc:sldMk cId="2765777327" sldId="329"/>
            <ac:spMk id="4" creationId="{EA27A787-DC4C-0793-6866-AF48321C90C1}"/>
          </ac:spMkLst>
        </pc:spChg>
        <pc:graphicFrameChg chg="add del modGraphic">
          <ac:chgData name="Elli Constantin" userId="8b57d67d94fb1ddc" providerId="LiveId" clId="{A224E75C-AE8F-41F9-899E-6FB6A991E2C0}" dt="2025-10-13T20:56:31.319" v="1249" actId="1032"/>
          <ac:graphicFrameMkLst>
            <pc:docMk/>
            <pc:sldMk cId="2765777327" sldId="329"/>
            <ac:graphicFrameMk id="6" creationId="{0D4D3FD6-8ECD-096D-3114-FA653CBBA194}"/>
          </ac:graphicFrameMkLst>
        </pc:graphicFrameChg>
        <pc:graphicFrameChg chg="add mod ord modGraphic">
          <ac:chgData name="Elli Constantin" userId="8b57d67d94fb1ddc" providerId="LiveId" clId="{A224E75C-AE8F-41F9-899E-6FB6A991E2C0}" dt="2025-10-13T23:52:29.509" v="2495" actId="962"/>
          <ac:graphicFrameMkLst>
            <pc:docMk/>
            <pc:sldMk cId="2765777327" sldId="329"/>
            <ac:graphicFrameMk id="8" creationId="{A3415473-96CB-71EC-9DF5-87FF68481E64}"/>
          </ac:graphicFrameMkLst>
        </pc:graphicFrameChg>
      </pc:sldChg>
      <pc:sldChg chg="modSp mod modShow">
        <pc:chgData name="Elli Constantin" userId="8b57d67d94fb1ddc" providerId="LiveId" clId="{A224E75C-AE8F-41F9-899E-6FB6A991E2C0}" dt="2025-10-13T22:40:24.372" v="2009" actId="20577"/>
        <pc:sldMkLst>
          <pc:docMk/>
          <pc:sldMk cId="1820043959" sldId="330"/>
        </pc:sldMkLst>
        <pc:spChg chg="mod">
          <ac:chgData name="Elli Constantin" userId="8b57d67d94fb1ddc" providerId="LiveId" clId="{A224E75C-AE8F-41F9-899E-6FB6A991E2C0}" dt="2025-10-13T20:50:20.376" v="1207"/>
          <ac:spMkLst>
            <pc:docMk/>
            <pc:sldMk cId="1820043959" sldId="330"/>
            <ac:spMk id="2" creationId="{D4893293-275B-C3C6-383E-C4A17B2938C4}"/>
          </ac:spMkLst>
        </pc:spChg>
        <pc:spChg chg="mod">
          <ac:chgData name="Elli Constantin" userId="8b57d67d94fb1ddc" providerId="LiveId" clId="{A224E75C-AE8F-41F9-899E-6FB6A991E2C0}" dt="2025-10-13T22:40:24.372" v="2009" actId="20577"/>
          <ac:spMkLst>
            <pc:docMk/>
            <pc:sldMk cId="1820043959" sldId="330"/>
            <ac:spMk id="3" creationId="{959589D0-3527-4C9A-4CA6-34478DBAB76E}"/>
          </ac:spMkLst>
        </pc:spChg>
        <pc:spChg chg="mod">
          <ac:chgData name="Elli Constantin" userId="8b57d67d94fb1ddc" providerId="LiveId" clId="{A224E75C-AE8F-41F9-899E-6FB6A991E2C0}" dt="2025-10-13T20:50:20.376" v="1207"/>
          <ac:spMkLst>
            <pc:docMk/>
            <pc:sldMk cId="1820043959" sldId="330"/>
            <ac:spMk id="4" creationId="{7882F592-1D6F-7DE8-F3C2-33EAF689D3EE}"/>
          </ac:spMkLst>
        </pc:spChg>
      </pc:sldChg>
      <pc:sldChg chg="modSp mod setBg">
        <pc:chgData name="Elli Constantin" userId="8b57d67d94fb1ddc" providerId="LiveId" clId="{A224E75C-AE8F-41F9-899E-6FB6A991E2C0}" dt="2025-10-13T22:39:14.153" v="1982" actId="27636"/>
        <pc:sldMkLst>
          <pc:docMk/>
          <pc:sldMk cId="1048888789" sldId="337"/>
        </pc:sldMkLst>
        <pc:spChg chg="mod">
          <ac:chgData name="Elli Constantin" userId="8b57d67d94fb1ddc" providerId="LiveId" clId="{A224E75C-AE8F-41F9-899E-6FB6A991E2C0}" dt="2025-10-13T22:39:14.153" v="1982" actId="27636"/>
          <ac:spMkLst>
            <pc:docMk/>
            <pc:sldMk cId="1048888789" sldId="337"/>
            <ac:spMk id="5" creationId="{17667860-CA87-D69F-3B3B-EC71F9421094}"/>
          </ac:spMkLst>
        </pc:spChg>
      </pc:sldChg>
      <pc:sldChg chg="addSp delSp modSp mod setBg setFolMasterObjs modAnim delDesignElem modNotesTx">
        <pc:chgData name="Elli Constantin" userId="8b57d67d94fb1ddc" providerId="LiveId" clId="{A224E75C-AE8F-41F9-899E-6FB6A991E2C0}" dt="2025-10-13T23:49:49.763" v="2475" actId="962"/>
        <pc:sldMkLst>
          <pc:docMk/>
          <pc:sldMk cId="2208887722" sldId="338"/>
        </pc:sldMkLst>
        <pc:spChg chg="mod">
          <ac:chgData name="Elli Constantin" userId="8b57d67d94fb1ddc" providerId="LiveId" clId="{A224E75C-AE8F-41F9-899E-6FB6A991E2C0}" dt="2025-10-13T20:07:31.839" v="603" actId="1076"/>
          <ac:spMkLst>
            <pc:docMk/>
            <pc:sldMk cId="2208887722" sldId="338"/>
            <ac:spMk id="2" creationId="{D16BFBBD-75BE-C533-C5B6-1185F39F4B02}"/>
          </ac:spMkLst>
        </pc:spChg>
        <pc:spChg chg="add mod">
          <ac:chgData name="Elli Constantin" userId="8b57d67d94fb1ddc" providerId="LiveId" clId="{A224E75C-AE8F-41F9-899E-6FB6A991E2C0}" dt="2025-10-13T19:57:31.467" v="431" actId="14100"/>
          <ac:spMkLst>
            <pc:docMk/>
            <pc:sldMk cId="2208887722" sldId="338"/>
            <ac:spMk id="3" creationId="{18569E1F-732C-3FBF-3512-DCA561ACDF69}"/>
          </ac:spMkLst>
        </pc:spChg>
        <pc:spChg chg="del mod">
          <ac:chgData name="Elli Constantin" userId="8b57d67d94fb1ddc" providerId="LiveId" clId="{A224E75C-AE8F-41F9-899E-6FB6A991E2C0}" dt="2025-10-13T19:56:45.844" v="422" actId="12084"/>
          <ac:spMkLst>
            <pc:docMk/>
            <pc:sldMk cId="2208887722" sldId="338"/>
            <ac:spMk id="4" creationId="{24F29EA5-DB1A-210A-3C18-973D05CAF42C}"/>
          </ac:spMkLst>
        </pc:spChg>
        <pc:spChg chg="add del mod">
          <ac:chgData name="Elli Constantin" userId="8b57d67d94fb1ddc" providerId="LiveId" clId="{A224E75C-AE8F-41F9-899E-6FB6A991E2C0}" dt="2025-10-13T19:56:10.350" v="420" actId="478"/>
          <ac:spMkLst>
            <pc:docMk/>
            <pc:sldMk cId="2208887722" sldId="338"/>
            <ac:spMk id="9" creationId="{DB61EBDF-11AD-176F-DA74-7AE13EA2786C}"/>
          </ac:spMkLst>
        </pc:spChg>
        <pc:spChg chg="add del">
          <ac:chgData name="Elli Constantin" userId="8b57d67d94fb1ddc" providerId="LiveId" clId="{A224E75C-AE8F-41F9-899E-6FB6A991E2C0}" dt="2025-10-13T20:50:20.376" v="1207"/>
          <ac:spMkLst>
            <pc:docMk/>
            <pc:sldMk cId="2208887722" sldId="338"/>
            <ac:spMk id="10" creationId="{9D905D5B-81A8-A5BA-F070-2788B26E0FA0}"/>
          </ac:spMkLst>
        </pc:spChg>
        <pc:spChg chg="mod">
          <ac:chgData name="Elli Constantin" userId="8b57d67d94fb1ddc" providerId="LiveId" clId="{A224E75C-AE8F-41F9-899E-6FB6A991E2C0}" dt="2025-10-13T20:10:33.124" v="606" actId="1076"/>
          <ac:spMkLst>
            <pc:docMk/>
            <pc:sldMk cId="2208887722" sldId="338"/>
            <ac:spMk id="12" creationId="{8ED0CCF0-C9B7-ACCC-30F1-EE8491D6505F}"/>
          </ac:spMkLst>
        </pc:spChg>
        <pc:spChg chg="add del">
          <ac:chgData name="Elli Constantin" userId="8b57d67d94fb1ddc" providerId="LiveId" clId="{A224E75C-AE8F-41F9-899E-6FB6A991E2C0}" dt="2025-10-13T19:47:57.587" v="267" actId="26606"/>
          <ac:spMkLst>
            <pc:docMk/>
            <pc:sldMk cId="2208887722" sldId="338"/>
            <ac:spMk id="15" creationId="{4F7EBAE4-9945-4473-9E34-B2C66EA0F03D}"/>
          </ac:spMkLst>
        </pc:spChg>
        <pc:spChg chg="add del">
          <ac:chgData name="Elli Constantin" userId="8b57d67d94fb1ddc" providerId="LiveId" clId="{A224E75C-AE8F-41F9-899E-6FB6A991E2C0}" dt="2025-10-13T19:47:57.587" v="267" actId="26606"/>
          <ac:spMkLst>
            <pc:docMk/>
            <pc:sldMk cId="2208887722" sldId="338"/>
            <ac:spMk id="17" creationId="{70BEB1E7-2F88-40BC-B73D-42E5B6F80BFC}"/>
          </ac:spMkLst>
        </pc:spChg>
        <pc:spChg chg="add del">
          <ac:chgData name="Elli Constantin" userId="8b57d67d94fb1ddc" providerId="LiveId" clId="{A224E75C-AE8F-41F9-899E-6FB6A991E2C0}" dt="2025-10-13T19:47:57.587" v="267" actId="26606"/>
          <ac:spMkLst>
            <pc:docMk/>
            <pc:sldMk cId="2208887722" sldId="338"/>
            <ac:spMk id="19" creationId="{A7B99495-F43F-4D80-A44F-2CB4764EB90B}"/>
          </ac:spMkLst>
        </pc:spChg>
        <pc:graphicFrameChg chg="add mod">
          <ac:chgData name="Elli Constantin" userId="8b57d67d94fb1ddc" providerId="LiveId" clId="{A224E75C-AE8F-41F9-899E-6FB6A991E2C0}" dt="2025-10-13T23:49:49.763" v="2475" actId="962"/>
          <ac:graphicFrameMkLst>
            <pc:docMk/>
            <pc:sldMk cId="2208887722" sldId="338"/>
            <ac:graphicFrameMk id="11" creationId="{806259F8-AE77-04BE-BA5E-05053CC28C57}"/>
          </ac:graphicFrameMkLst>
        </pc:graphicFrameChg>
        <pc:picChg chg="del mod ord">
          <ac:chgData name="Elli Constantin" userId="8b57d67d94fb1ddc" providerId="LiveId" clId="{A224E75C-AE8F-41F9-899E-6FB6A991E2C0}" dt="2025-10-13T19:55:32.603" v="331" actId="478"/>
          <ac:picMkLst>
            <pc:docMk/>
            <pc:sldMk cId="2208887722" sldId="338"/>
            <ac:picMk id="5" creationId="{25DE265E-E822-446A-90D9-E4E40DC0725A}"/>
          </ac:picMkLst>
        </pc:picChg>
        <pc:picChg chg="add mod">
          <ac:chgData name="Elli Constantin" userId="8b57d67d94fb1ddc" providerId="LiveId" clId="{A224E75C-AE8F-41F9-899E-6FB6A991E2C0}" dt="2025-10-13T20:07:28.489" v="602" actId="14100"/>
          <ac:picMkLst>
            <pc:docMk/>
            <pc:sldMk cId="2208887722" sldId="338"/>
            <ac:picMk id="7" creationId="{D7E4581D-E049-C000-4142-01FD00F9BFAD}"/>
          </ac:picMkLst>
        </pc:picChg>
      </pc:sldChg>
      <pc:sldChg chg="new del">
        <pc:chgData name="Elli Constantin" userId="8b57d67d94fb1ddc" providerId="LiveId" clId="{A224E75C-AE8F-41F9-899E-6FB6A991E2C0}" dt="2025-10-13T18:51:39.824" v="106" actId="2696"/>
        <pc:sldMkLst>
          <pc:docMk/>
          <pc:sldMk cId="1122078079" sldId="339"/>
        </pc:sldMkLst>
      </pc:sldChg>
      <pc:sldChg chg="addSp modSp add mod setBg">
        <pc:chgData name="Elli Constantin" userId="8b57d67d94fb1ddc" providerId="LiveId" clId="{A224E75C-AE8F-41F9-899E-6FB6A991E2C0}" dt="2025-10-13T23:51:28.746" v="2490" actId="13244"/>
        <pc:sldMkLst>
          <pc:docMk/>
          <pc:sldMk cId="3419089357" sldId="340"/>
        </pc:sldMkLst>
        <pc:spChg chg="add mod">
          <ac:chgData name="Elli Constantin" userId="8b57d67d94fb1ddc" providerId="LiveId" clId="{A224E75C-AE8F-41F9-899E-6FB6A991E2C0}" dt="2025-10-13T23:48:54.775" v="2465" actId="962"/>
          <ac:spMkLst>
            <pc:docMk/>
            <pc:sldMk cId="3419089357" sldId="340"/>
            <ac:spMk id="2" creationId="{545F2DF8-E9BA-765D-E373-5BA001837373}"/>
          </ac:spMkLst>
        </pc:spChg>
        <pc:spChg chg="add mod">
          <ac:chgData name="Elli Constantin" userId="8b57d67d94fb1ddc" providerId="LiveId" clId="{A224E75C-AE8F-41F9-899E-6FB6A991E2C0}" dt="2025-10-13T18:49:02.023" v="70"/>
          <ac:spMkLst>
            <pc:docMk/>
            <pc:sldMk cId="3419089357" sldId="340"/>
            <ac:spMk id="3" creationId="{DF1B15B0-1808-FA22-06E4-8EBEA670448E}"/>
          </ac:spMkLst>
        </pc:spChg>
        <pc:spChg chg="add mod">
          <ac:chgData name="Elli Constantin" userId="8b57d67d94fb1ddc" providerId="LiveId" clId="{A224E75C-AE8F-41F9-899E-6FB6A991E2C0}" dt="2025-10-13T18:49:02.408" v="104" actId="27636"/>
          <ac:spMkLst>
            <pc:docMk/>
            <pc:sldMk cId="3419089357" sldId="340"/>
            <ac:spMk id="4" creationId="{CD11AA9D-729F-3A61-C3B0-BA2F7A02E235}"/>
          </ac:spMkLst>
        </pc:spChg>
        <pc:spChg chg="add mod">
          <ac:chgData name="Elli Constantin" userId="8b57d67d94fb1ddc" providerId="LiveId" clId="{A224E75C-AE8F-41F9-899E-6FB6A991E2C0}" dt="2025-10-13T23:51:28.746" v="2490" actId="13244"/>
          <ac:spMkLst>
            <pc:docMk/>
            <pc:sldMk cId="3419089357" sldId="340"/>
            <ac:spMk id="7" creationId="{AC2E6CAD-7011-433B-741E-7DA17BB0C8DE}"/>
          </ac:spMkLst>
        </pc:spChg>
        <pc:picChg chg="add mod">
          <ac:chgData name="Elli Constantin" userId="8b57d67d94fb1ddc" providerId="LiveId" clId="{A224E75C-AE8F-41F9-899E-6FB6A991E2C0}" dt="2025-10-13T23:49:16.680" v="2468" actId="962"/>
          <ac:picMkLst>
            <pc:docMk/>
            <pc:sldMk cId="3419089357" sldId="340"/>
            <ac:picMk id="6" creationId="{1B202BBB-8E3E-CACA-CB5E-4C02136AB061}"/>
          </ac:picMkLst>
        </pc:picChg>
        <pc:picChg chg="add mod">
          <ac:chgData name="Elli Constantin" userId="8b57d67d94fb1ddc" providerId="LiveId" clId="{A224E75C-AE8F-41F9-899E-6FB6A991E2C0}" dt="2025-10-13T23:49:17.883" v="2469" actId="962"/>
          <ac:picMkLst>
            <pc:docMk/>
            <pc:sldMk cId="3419089357" sldId="340"/>
            <ac:picMk id="9" creationId="{C6A4F913-8B3E-08FF-1069-6C76DD64F879}"/>
          </ac:picMkLst>
        </pc:picChg>
      </pc:sldChg>
      <pc:sldChg chg="addSp delSp modSp new mod">
        <pc:chgData name="Elli Constantin" userId="8b57d67d94fb1ddc" providerId="LiveId" clId="{A224E75C-AE8F-41F9-899E-6FB6A991E2C0}" dt="2025-10-13T23:50:25.241" v="2479" actId="6549"/>
        <pc:sldMkLst>
          <pc:docMk/>
          <pc:sldMk cId="3540554938" sldId="341"/>
        </pc:sldMkLst>
        <pc:spChg chg="mod">
          <ac:chgData name="Elli Constantin" userId="8b57d67d94fb1ddc" providerId="LiveId" clId="{A224E75C-AE8F-41F9-899E-6FB6A991E2C0}" dt="2025-10-13T23:50:25.241" v="2479" actId="6549"/>
          <ac:spMkLst>
            <pc:docMk/>
            <pc:sldMk cId="3540554938" sldId="341"/>
            <ac:spMk id="2" creationId="{EA731824-A4E7-459C-2A6E-ED1CF5A8620C}"/>
          </ac:spMkLst>
        </pc:spChg>
        <pc:spChg chg="del">
          <ac:chgData name="Elli Constantin" userId="8b57d67d94fb1ddc" providerId="LiveId" clId="{A224E75C-AE8F-41F9-899E-6FB6A991E2C0}" dt="2025-10-13T20:03:05.308" v="444" actId="931"/>
          <ac:spMkLst>
            <pc:docMk/>
            <pc:sldMk cId="3540554938" sldId="341"/>
            <ac:spMk id="3" creationId="{84D96715-A859-8E34-9B9F-E49BCC74041F}"/>
          </ac:spMkLst>
        </pc:spChg>
        <pc:spChg chg="mod">
          <ac:chgData name="Elli Constantin" userId="8b57d67d94fb1ddc" providerId="LiveId" clId="{A224E75C-AE8F-41F9-899E-6FB6A991E2C0}" dt="2025-10-13T20:50:20.376" v="1207"/>
          <ac:spMkLst>
            <pc:docMk/>
            <pc:sldMk cId="3540554938" sldId="341"/>
            <ac:spMk id="4" creationId="{991EF368-E1C9-7BB8-B296-CF637E0F0CCA}"/>
          </ac:spMkLst>
        </pc:spChg>
        <pc:spChg chg="add mod">
          <ac:chgData name="Elli Constantin" userId="8b57d67d94fb1ddc" providerId="LiveId" clId="{A224E75C-AE8F-41F9-899E-6FB6A991E2C0}" dt="2025-10-13T20:04:29.064" v="536" actId="1076"/>
          <ac:spMkLst>
            <pc:docMk/>
            <pc:sldMk cId="3540554938" sldId="341"/>
            <ac:spMk id="7" creationId="{D506AB3D-7321-E8FF-F0C1-8068291BFE52}"/>
          </ac:spMkLst>
        </pc:spChg>
        <pc:picChg chg="add mod">
          <ac:chgData name="Elli Constantin" userId="8b57d67d94fb1ddc" providerId="LiveId" clId="{A224E75C-AE8F-41F9-899E-6FB6A991E2C0}" dt="2025-10-13T20:03:54.518" v="515" actId="1076"/>
          <ac:picMkLst>
            <pc:docMk/>
            <pc:sldMk cId="3540554938" sldId="341"/>
            <ac:picMk id="6" creationId="{889D9403-5DF8-512C-120C-C4509E73A601}"/>
          </ac:picMkLst>
        </pc:picChg>
        <pc:picChg chg="add mod">
          <ac:chgData name="Elli Constantin" userId="8b57d67d94fb1ddc" providerId="LiveId" clId="{A224E75C-AE8F-41F9-899E-6FB6A991E2C0}" dt="2025-10-13T20:07:12.108" v="601" actId="962"/>
          <ac:picMkLst>
            <pc:docMk/>
            <pc:sldMk cId="3540554938" sldId="341"/>
            <ac:picMk id="8" creationId="{AF5BF8BC-1533-1641-96B1-1107549B6214}"/>
          </ac:picMkLst>
        </pc:picChg>
      </pc:sldChg>
      <pc:sldChg chg="addSp delSp modSp new mod modShow">
        <pc:chgData name="Elli Constantin" userId="8b57d67d94fb1ddc" providerId="LiveId" clId="{A224E75C-AE8F-41F9-899E-6FB6A991E2C0}" dt="2025-10-13T23:50:33.214" v="2481" actId="20577"/>
        <pc:sldMkLst>
          <pc:docMk/>
          <pc:sldMk cId="836421083" sldId="342"/>
        </pc:sldMkLst>
        <pc:spChg chg="mod">
          <ac:chgData name="Elli Constantin" userId="8b57d67d94fb1ddc" providerId="LiveId" clId="{A224E75C-AE8F-41F9-899E-6FB6A991E2C0}" dt="2025-10-13T23:50:33.214" v="2481" actId="20577"/>
          <ac:spMkLst>
            <pc:docMk/>
            <pc:sldMk cId="836421083" sldId="342"/>
            <ac:spMk id="2" creationId="{0D59F501-6A90-021C-7ED0-7B04A2103336}"/>
          </ac:spMkLst>
        </pc:spChg>
        <pc:spChg chg="del">
          <ac:chgData name="Elli Constantin" userId="8b57d67d94fb1ddc" providerId="LiveId" clId="{A224E75C-AE8F-41F9-899E-6FB6A991E2C0}" dt="2025-10-13T20:06:28.516" v="579" actId="931"/>
          <ac:spMkLst>
            <pc:docMk/>
            <pc:sldMk cId="836421083" sldId="342"/>
            <ac:spMk id="3" creationId="{6D0FC628-093C-3FBD-A125-ABF600BA30F2}"/>
          </ac:spMkLst>
        </pc:spChg>
        <pc:spChg chg="mod">
          <ac:chgData name="Elli Constantin" userId="8b57d67d94fb1ddc" providerId="LiveId" clId="{A224E75C-AE8F-41F9-899E-6FB6A991E2C0}" dt="2025-10-13T23:47:33.962" v="2461" actId="20577"/>
          <ac:spMkLst>
            <pc:docMk/>
            <pc:sldMk cId="836421083" sldId="342"/>
            <ac:spMk id="4" creationId="{F5C1F3D7-B9E3-BA53-D464-0F6C30E8B61D}"/>
          </ac:spMkLst>
        </pc:spChg>
        <pc:spChg chg="add del mod">
          <ac:chgData name="Elli Constantin" userId="8b57d67d94fb1ddc" providerId="LiveId" clId="{A224E75C-AE8F-41F9-899E-6FB6A991E2C0}" dt="2025-10-13T20:06:38.716" v="582" actId="21"/>
          <ac:spMkLst>
            <pc:docMk/>
            <pc:sldMk cId="836421083" sldId="342"/>
            <ac:spMk id="7" creationId="{5C1314B2-48F1-6259-6BA0-50F6FCFC62E0}"/>
          </ac:spMkLst>
        </pc:spChg>
        <pc:spChg chg="add mod">
          <ac:chgData name="Elli Constantin" userId="8b57d67d94fb1ddc" providerId="LiveId" clId="{A224E75C-AE8F-41F9-899E-6FB6A991E2C0}" dt="2025-10-13T23:45:38.211" v="2446" actId="20577"/>
          <ac:spMkLst>
            <pc:docMk/>
            <pc:sldMk cId="836421083" sldId="342"/>
            <ac:spMk id="9" creationId="{B888559E-E50B-55E8-414E-18E21C418D95}"/>
          </ac:spMkLst>
        </pc:spChg>
        <pc:graphicFrameChg chg="add del mod">
          <ac:chgData name="Elli Constantin" userId="8b57d67d94fb1ddc" providerId="LiveId" clId="{A224E75C-AE8F-41F9-899E-6FB6A991E2C0}" dt="2025-10-13T23:44:34.017" v="2444" actId="478"/>
          <ac:graphicFrameMkLst>
            <pc:docMk/>
            <pc:sldMk cId="836421083" sldId="342"/>
            <ac:graphicFrameMk id="5" creationId="{E9442006-7956-8C50-B5CA-4C731A608F82}"/>
          </ac:graphicFrameMkLst>
        </pc:graphicFrameChg>
        <pc:picChg chg="add del mod">
          <ac:chgData name="Elli Constantin" userId="8b57d67d94fb1ddc" providerId="LiveId" clId="{A224E75C-AE8F-41F9-899E-6FB6A991E2C0}" dt="2025-10-13T20:06:38.716" v="582" actId="21"/>
          <ac:picMkLst>
            <pc:docMk/>
            <pc:sldMk cId="836421083" sldId="342"/>
            <ac:picMk id="6" creationId="{DC436DF3-C0EC-1C2B-CF34-C265F1C79C71}"/>
          </ac:picMkLst>
        </pc:picChg>
      </pc:sldChg>
      <pc:sldChg chg="new del">
        <pc:chgData name="Elli Constantin" userId="8b57d67d94fb1ddc" providerId="LiveId" clId="{A224E75C-AE8F-41F9-899E-6FB6A991E2C0}" dt="2025-10-13T20:11:41.311" v="608" actId="47"/>
        <pc:sldMkLst>
          <pc:docMk/>
          <pc:sldMk cId="1201844937" sldId="343"/>
        </pc:sldMkLst>
      </pc:sldChg>
      <pc:sldChg chg="addSp delSp modSp add mod modTransition setBg modAnim delDesignElem">
        <pc:chgData name="Elli Constantin" userId="8b57d67d94fb1ddc" providerId="LiveId" clId="{A224E75C-AE8F-41F9-899E-6FB6A991E2C0}" dt="2025-10-13T21:06:21.201" v="1494" actId="1076"/>
        <pc:sldMkLst>
          <pc:docMk/>
          <pc:sldMk cId="1968413133" sldId="343"/>
        </pc:sldMkLst>
        <pc:spChg chg="mod">
          <ac:chgData name="Elli Constantin" userId="8b57d67d94fb1ddc" providerId="LiveId" clId="{A224E75C-AE8F-41F9-899E-6FB6A991E2C0}" dt="2025-10-13T21:06:15.410" v="1493" actId="1076"/>
          <ac:spMkLst>
            <pc:docMk/>
            <pc:sldMk cId="1968413133" sldId="343"/>
            <ac:spMk id="2" creationId="{9B900414-5895-89E1-2612-6EF02AC0C799}"/>
          </ac:spMkLst>
        </pc:spChg>
        <pc:spChg chg="add mod">
          <ac:chgData name="Elli Constantin" userId="8b57d67d94fb1ddc" providerId="LiveId" clId="{A224E75C-AE8F-41F9-899E-6FB6A991E2C0}" dt="2025-10-13T20:27:14.967" v="723" actId="1076"/>
          <ac:spMkLst>
            <pc:docMk/>
            <pc:sldMk cId="1968413133" sldId="343"/>
            <ac:spMk id="3" creationId="{7A7D1E0A-39D6-17CA-7124-C026E0A467EA}"/>
          </ac:spMkLst>
        </pc:spChg>
        <pc:spChg chg="mod">
          <ac:chgData name="Elli Constantin" userId="8b57d67d94fb1ddc" providerId="LiveId" clId="{A224E75C-AE8F-41F9-899E-6FB6A991E2C0}" dt="2025-10-13T21:06:21.201" v="1494" actId="1076"/>
          <ac:spMkLst>
            <pc:docMk/>
            <pc:sldMk cId="1968413133" sldId="343"/>
            <ac:spMk id="4" creationId="{341EE029-3403-B2CE-193A-5A336D6B019C}"/>
          </ac:spMkLst>
        </pc:spChg>
        <pc:spChg chg="add del">
          <ac:chgData name="Elli Constantin" userId="8b57d67d94fb1ddc" providerId="LiveId" clId="{A224E75C-AE8F-41F9-899E-6FB6A991E2C0}" dt="2025-10-13T20:14:42.964" v="611" actId="26606"/>
          <ac:spMkLst>
            <pc:docMk/>
            <pc:sldMk cId="1968413133" sldId="343"/>
            <ac:spMk id="10" creationId="{5E8D3B17-7638-DFD3-18E4-8A6D611749CF}"/>
          </ac:spMkLst>
        </pc:spChg>
        <pc:spChg chg="add del">
          <ac:chgData name="Elli Constantin" userId="8b57d67d94fb1ddc" providerId="LiveId" clId="{A224E75C-AE8F-41F9-899E-6FB6A991E2C0}" dt="2025-10-13T20:50:20.376" v="1207"/>
          <ac:spMkLst>
            <pc:docMk/>
            <pc:sldMk cId="1968413133" sldId="343"/>
            <ac:spMk id="15" creationId="{BFCBA134-9932-4625-92F2-ADE52ACE1BD6}"/>
          </ac:spMkLst>
        </pc:spChg>
        <pc:spChg chg="add del">
          <ac:chgData name="Elli Constantin" userId="8b57d67d94fb1ddc" providerId="LiveId" clId="{A224E75C-AE8F-41F9-899E-6FB6A991E2C0}" dt="2025-10-13T20:50:20.376" v="1207"/>
          <ac:spMkLst>
            <pc:docMk/>
            <pc:sldMk cId="1968413133" sldId="343"/>
            <ac:spMk id="17" creationId="{78B28E4E-0110-46E1-92BB-3DB2BAA5E975}"/>
          </ac:spMkLst>
        </pc:spChg>
        <pc:spChg chg="add del">
          <ac:chgData name="Elli Constantin" userId="8b57d67d94fb1ddc" providerId="LiveId" clId="{A224E75C-AE8F-41F9-899E-6FB6A991E2C0}" dt="2025-10-13T20:50:20.376" v="1207"/>
          <ac:spMkLst>
            <pc:docMk/>
            <pc:sldMk cId="1968413133" sldId="343"/>
            <ac:spMk id="19" creationId="{048EB4C9-ACAF-4CCA-BA6E-9314431923B2}"/>
          </ac:spMkLst>
        </pc:spChg>
        <pc:spChg chg="add del">
          <ac:chgData name="Elli Constantin" userId="8b57d67d94fb1ddc" providerId="LiveId" clId="{A224E75C-AE8F-41F9-899E-6FB6A991E2C0}" dt="2025-10-13T20:50:20.376" v="1207"/>
          <ac:spMkLst>
            <pc:docMk/>
            <pc:sldMk cId="1968413133" sldId="343"/>
            <ac:spMk id="21" creationId="{A63313B7-3007-48A7-BE97-9A74C1121EF2}"/>
          </ac:spMkLst>
        </pc:spChg>
        <pc:spChg chg="add del">
          <ac:chgData name="Elli Constantin" userId="8b57d67d94fb1ddc" providerId="LiveId" clId="{A224E75C-AE8F-41F9-899E-6FB6A991E2C0}" dt="2025-10-13T20:50:20.376" v="1207"/>
          <ac:spMkLst>
            <pc:docMk/>
            <pc:sldMk cId="1968413133" sldId="343"/>
            <ac:spMk id="23" creationId="{3FD46A31-BFB8-4D6E-8A49-A2DC0DEDACBB}"/>
          </ac:spMkLst>
        </pc:spChg>
        <pc:picChg chg="mod">
          <ac:chgData name="Elli Constantin" userId="8b57d67d94fb1ddc" providerId="LiveId" clId="{A224E75C-AE8F-41F9-899E-6FB6A991E2C0}" dt="2025-10-13T20:14:42.964" v="611" actId="26606"/>
          <ac:picMkLst>
            <pc:docMk/>
            <pc:sldMk cId="1968413133" sldId="343"/>
            <ac:picMk id="5" creationId="{725CB824-41D9-4676-AAFF-CE182051056B}"/>
          </ac:picMkLst>
        </pc:picChg>
      </pc:sldChg>
      <pc:sldChg chg="addSp delSp modSp new mod">
        <pc:chgData name="Elli Constantin" userId="8b57d67d94fb1ddc" providerId="LiveId" clId="{A224E75C-AE8F-41F9-899E-6FB6A991E2C0}" dt="2025-10-13T23:49:55.917" v="2476" actId="33553"/>
        <pc:sldMkLst>
          <pc:docMk/>
          <pc:sldMk cId="3627139946" sldId="344"/>
        </pc:sldMkLst>
        <pc:spChg chg="del mod">
          <ac:chgData name="Elli Constantin" userId="8b57d67d94fb1ddc" providerId="LiveId" clId="{A224E75C-AE8F-41F9-899E-6FB6A991E2C0}" dt="2025-10-13T20:51:27.652" v="1210" actId="478"/>
          <ac:spMkLst>
            <pc:docMk/>
            <pc:sldMk cId="3627139946" sldId="344"/>
            <ac:spMk id="2" creationId="{220063B0-CE13-8853-5ED8-A2A0322CB3F7}"/>
          </ac:spMkLst>
        </pc:spChg>
        <pc:spChg chg="mod">
          <ac:chgData name="Elli Constantin" userId="8b57d67d94fb1ddc" providerId="LiveId" clId="{A224E75C-AE8F-41F9-899E-6FB6A991E2C0}" dt="2025-10-13T20:42:33.665" v="1154" actId="20577"/>
          <ac:spMkLst>
            <pc:docMk/>
            <pc:sldMk cId="3627139946" sldId="344"/>
            <ac:spMk id="3" creationId="{834A43CF-4DA2-A33D-52F7-B17ADBF4DBF0}"/>
          </ac:spMkLst>
        </pc:spChg>
        <pc:spChg chg="del">
          <ac:chgData name="Elli Constantin" userId="8b57d67d94fb1ddc" providerId="LiveId" clId="{A224E75C-AE8F-41F9-899E-6FB6A991E2C0}" dt="2025-10-13T20:33:57.705" v="838" actId="931"/>
          <ac:spMkLst>
            <pc:docMk/>
            <pc:sldMk cId="3627139946" sldId="344"/>
            <ac:spMk id="4" creationId="{DD829149-5753-FC25-1014-18326E0EBE65}"/>
          </ac:spMkLst>
        </pc:spChg>
        <pc:spChg chg="add mod">
          <ac:chgData name="Elli Constantin" userId="8b57d67d94fb1ddc" providerId="LiveId" clId="{A224E75C-AE8F-41F9-899E-6FB6A991E2C0}" dt="2025-10-13T23:49:55.917" v="2476" actId="33553"/>
          <ac:spMkLst>
            <pc:docMk/>
            <pc:sldMk cId="3627139946" sldId="344"/>
            <ac:spMk id="11" creationId="{0EB1EB77-CD60-10AD-9651-AA0FA04CD8BB}"/>
          </ac:spMkLst>
        </pc:spChg>
        <pc:spChg chg="add del mod">
          <ac:chgData name="Elli Constantin" userId="8b57d67d94fb1ddc" providerId="LiveId" clId="{A224E75C-AE8F-41F9-899E-6FB6A991E2C0}" dt="2025-10-13T20:51:41.420" v="1213" actId="478"/>
          <ac:spMkLst>
            <pc:docMk/>
            <pc:sldMk cId="3627139946" sldId="344"/>
            <ac:spMk id="13" creationId="{D50FF294-0C12-3A1D-B873-8D4BB671BC0B}"/>
          </ac:spMkLst>
        </pc:spChg>
        <pc:picChg chg="add mod">
          <ac:chgData name="Elli Constantin" userId="8b57d67d94fb1ddc" providerId="LiveId" clId="{A224E75C-AE8F-41F9-899E-6FB6A991E2C0}" dt="2025-10-13T20:43:39.263" v="1201" actId="1076"/>
          <ac:picMkLst>
            <pc:docMk/>
            <pc:sldMk cId="3627139946" sldId="344"/>
            <ac:picMk id="6" creationId="{A2A7AD3B-42F3-4544-B581-C08F42E7E5EC}"/>
          </ac:picMkLst>
        </pc:picChg>
        <pc:picChg chg="add del mod">
          <ac:chgData name="Elli Constantin" userId="8b57d67d94fb1ddc" providerId="LiveId" clId="{A224E75C-AE8F-41F9-899E-6FB6A991E2C0}" dt="2025-10-13T20:42:56.589" v="1155" actId="478"/>
          <ac:picMkLst>
            <pc:docMk/>
            <pc:sldMk cId="3627139946" sldId="344"/>
            <ac:picMk id="8" creationId="{A65E5CDD-9C20-898A-D102-62480180D9C9}"/>
          </ac:picMkLst>
        </pc:picChg>
        <pc:picChg chg="add mod">
          <ac:chgData name="Elli Constantin" userId="8b57d67d94fb1ddc" providerId="LiveId" clId="{A224E75C-AE8F-41F9-899E-6FB6A991E2C0}" dt="2025-10-13T20:48:26.968" v="1202" actId="1076"/>
          <ac:picMkLst>
            <pc:docMk/>
            <pc:sldMk cId="3627139946" sldId="344"/>
            <ac:picMk id="10" creationId="{0229EFD3-49CD-12E9-5B9B-3FBA5DA99DD5}"/>
          </ac:picMkLst>
        </pc:picChg>
      </pc:sldChg>
      <pc:sldChg chg="modSp add mod ord">
        <pc:chgData name="Elli Constantin" userId="8b57d67d94fb1ddc" providerId="LiveId" clId="{A224E75C-AE8F-41F9-899E-6FB6A991E2C0}" dt="2025-10-13T23:50:11.870" v="2478" actId="20577"/>
        <pc:sldMkLst>
          <pc:docMk/>
          <pc:sldMk cId="1494716982" sldId="345"/>
        </pc:sldMkLst>
        <pc:spChg chg="mod">
          <ac:chgData name="Elli Constantin" userId="8b57d67d94fb1ddc" providerId="LiveId" clId="{A224E75C-AE8F-41F9-899E-6FB6A991E2C0}" dt="2025-10-13T23:50:11.870" v="2478" actId="20577"/>
          <ac:spMkLst>
            <pc:docMk/>
            <pc:sldMk cId="1494716982" sldId="345"/>
            <ac:spMk id="2" creationId="{B890AFBA-784F-B3F7-71FC-DA07ECED550E}"/>
          </ac:spMkLst>
        </pc:spChg>
      </pc:sldChg>
      <pc:sldChg chg="addSp modSp add mod modTransition setBg modAnim">
        <pc:chgData name="Elli Constantin" userId="8b57d67d94fb1ddc" providerId="LiveId" clId="{A224E75C-AE8F-41F9-899E-6FB6A991E2C0}" dt="2025-10-13T23:49:25.814" v="2471" actId="962"/>
        <pc:sldMkLst>
          <pc:docMk/>
          <pc:sldMk cId="4129290698" sldId="346"/>
        </pc:sldMkLst>
        <pc:spChg chg="mod">
          <ac:chgData name="Elli Constantin" userId="8b57d67d94fb1ddc" providerId="LiveId" clId="{A224E75C-AE8F-41F9-899E-6FB6A991E2C0}" dt="2025-10-13T23:03:02.474" v="2110" actId="48537"/>
          <ac:spMkLst>
            <pc:docMk/>
            <pc:sldMk cId="4129290698" sldId="346"/>
            <ac:spMk id="2" creationId="{071EF5A7-D97F-1B4E-BBFE-C08D50ACA118}"/>
          </ac:spMkLst>
        </pc:spChg>
        <pc:spChg chg="mod">
          <ac:chgData name="Elli Constantin" userId="8b57d67d94fb1ddc" providerId="LiveId" clId="{A224E75C-AE8F-41F9-899E-6FB6A991E2C0}" dt="2025-10-13T23:06:56.971" v="2408" actId="20577"/>
          <ac:spMkLst>
            <pc:docMk/>
            <pc:sldMk cId="4129290698" sldId="346"/>
            <ac:spMk id="4" creationId="{7A472317-B6CD-69ED-2968-536FC1099586}"/>
          </ac:spMkLst>
        </pc:spChg>
        <pc:spChg chg="mod">
          <ac:chgData name="Elli Constantin" userId="8b57d67d94fb1ddc" providerId="LiveId" clId="{A224E75C-AE8F-41F9-899E-6FB6A991E2C0}" dt="2025-10-13T23:03:02.474" v="2110" actId="48537"/>
          <ac:spMkLst>
            <pc:docMk/>
            <pc:sldMk cId="4129290698" sldId="346"/>
            <ac:spMk id="5" creationId="{0DC4E3F2-AC23-095E-8F4F-17C0081B7985}"/>
          </ac:spMkLst>
        </pc:spChg>
        <pc:spChg chg="add">
          <ac:chgData name="Elli Constantin" userId="8b57d67d94fb1ddc" providerId="LiveId" clId="{A224E75C-AE8F-41F9-899E-6FB6A991E2C0}" dt="2025-10-13T23:03:02.474" v="2110" actId="48537"/>
          <ac:spMkLst>
            <pc:docMk/>
            <pc:sldMk cId="4129290698" sldId="346"/>
            <ac:spMk id="11" creationId="{5B6D324E-2D03-4162-AF1E-D5E32234E254}"/>
          </ac:spMkLst>
        </pc:spChg>
        <pc:picChg chg="add mod">
          <ac:chgData name="Elli Constantin" userId="8b57d67d94fb1ddc" providerId="LiveId" clId="{A224E75C-AE8F-41F9-899E-6FB6A991E2C0}" dt="2025-10-13T23:49:25.814" v="2471" actId="962"/>
          <ac:picMkLst>
            <pc:docMk/>
            <pc:sldMk cId="4129290698" sldId="346"/>
            <ac:picMk id="3" creationId="{4C1D43AA-57A0-6F16-02F3-F40ED65F03FD}"/>
          </ac:picMkLst>
        </pc:picChg>
        <pc:picChg chg="mod ord">
          <ac:chgData name="Elli Constantin" userId="8b57d67d94fb1ddc" providerId="LiveId" clId="{A224E75C-AE8F-41F9-899E-6FB6A991E2C0}" dt="2025-10-13T23:03:02.474" v="2110" actId="48537"/>
          <ac:picMkLst>
            <pc:docMk/>
            <pc:sldMk cId="4129290698" sldId="346"/>
            <ac:picMk id="6" creationId="{066121DC-C06E-456B-9965-BDAE397DC9E3}"/>
          </ac:picMkLst>
        </pc:picChg>
      </pc:sldChg>
      <pc:sldMasterChg chg="modSldLayout">
        <pc:chgData name="Elli Constantin" userId="8b57d67d94fb1ddc" providerId="LiveId" clId="{A224E75C-AE8F-41F9-899E-6FB6A991E2C0}" dt="2025-10-13T18:35:14.842" v="55"/>
        <pc:sldMasterMkLst>
          <pc:docMk/>
          <pc:sldMasterMk cId="1883139199" sldId="2147483660"/>
        </pc:sldMasterMkLst>
        <pc:sldLayoutChg chg="setBg">
          <pc:chgData name="Elli Constantin" userId="8b57d67d94fb1ddc" providerId="LiveId" clId="{A224E75C-AE8F-41F9-899E-6FB6A991E2C0}" dt="2025-10-13T18:35:14.842" v="55"/>
          <pc:sldLayoutMkLst>
            <pc:docMk/>
            <pc:sldMasterMk cId="1883139199" sldId="2147483660"/>
            <pc:sldLayoutMk cId="10323684" sldId="2147483661"/>
          </pc:sldLayoutMkLst>
        </pc:sldLayoutChg>
      </pc:sldMasterChg>
      <pc:sldMasterChg chg="modSldLayout">
        <pc:chgData name="Elli Constantin" userId="8b57d67d94fb1ddc" providerId="LiveId" clId="{A224E75C-AE8F-41F9-899E-6FB6A991E2C0}" dt="2025-10-13T18:35:14.842" v="55"/>
        <pc:sldMasterMkLst>
          <pc:docMk/>
          <pc:sldMasterMk cId="2057411337" sldId="2147483671"/>
        </pc:sldMasterMkLst>
        <pc:sldLayoutChg chg="setBg">
          <pc:chgData name="Elli Constantin" userId="8b57d67d94fb1ddc" providerId="LiveId" clId="{A224E75C-AE8F-41F9-899E-6FB6A991E2C0}" dt="2025-10-13T18:35:14.842" v="55"/>
          <pc:sldLayoutMkLst>
            <pc:docMk/>
            <pc:sldMasterMk cId="2057411337" sldId="2147483671"/>
            <pc:sldLayoutMk cId="1678297771" sldId="2147483672"/>
          </pc:sldLayoutMkLst>
        </pc:sldLayoutChg>
      </pc:sldMasterChg>
      <pc:sldMasterChg chg="modSldLayout">
        <pc:chgData name="Elli Constantin" userId="8b57d67d94fb1ddc" providerId="LiveId" clId="{A224E75C-AE8F-41F9-899E-6FB6A991E2C0}" dt="2025-10-13T18:35:14.842" v="55"/>
        <pc:sldMasterMkLst>
          <pc:docMk/>
          <pc:sldMasterMk cId="3401860169" sldId="2147483701"/>
        </pc:sldMasterMkLst>
        <pc:sldLayoutChg chg="setBg">
          <pc:chgData name="Elli Constantin" userId="8b57d67d94fb1ddc" providerId="LiveId" clId="{A224E75C-AE8F-41F9-899E-6FB6A991E2C0}" dt="2025-10-13T18:35:14.842" v="55"/>
          <pc:sldLayoutMkLst>
            <pc:docMk/>
            <pc:sldMasterMk cId="3401860169" sldId="2147483701"/>
            <pc:sldLayoutMk cId="1677939985" sldId="2147483702"/>
          </pc:sldLayoutMkLst>
        </pc:sldLayoutChg>
      </pc:sldMasterChg>
      <pc:sldMasterChg chg="modSldLayout">
        <pc:chgData name="Elli Constantin" userId="8b57d67d94fb1ddc" providerId="LiveId" clId="{A224E75C-AE8F-41F9-899E-6FB6A991E2C0}" dt="2025-10-13T21:08:10.519" v="1501" actId="478"/>
        <pc:sldMasterMkLst>
          <pc:docMk/>
          <pc:sldMasterMk cId="1928510786" sldId="2147483732"/>
        </pc:sldMasterMkLst>
        <pc:sldLayoutChg chg="delSp modSp mod">
          <pc:chgData name="Elli Constantin" userId="8b57d67d94fb1ddc" providerId="LiveId" clId="{A224E75C-AE8F-41F9-899E-6FB6A991E2C0}" dt="2025-10-13T21:08:10.519" v="1501" actId="478"/>
          <pc:sldLayoutMkLst>
            <pc:docMk/>
            <pc:sldMasterMk cId="1928510786" sldId="2147483732"/>
            <pc:sldLayoutMk cId="2005040191" sldId="2147483739"/>
          </pc:sldLayoutMkLst>
          <pc:spChg chg="del mod">
            <ac:chgData name="Elli Constantin" userId="8b57d67d94fb1ddc" providerId="LiveId" clId="{A224E75C-AE8F-41F9-899E-6FB6A991E2C0}" dt="2025-10-13T21:08:10.519" v="1501" actId="478"/>
            <ac:spMkLst>
              <pc:docMk/>
              <pc:sldMasterMk cId="1928510786" sldId="2147483732"/>
              <pc:sldLayoutMk cId="2005040191" sldId="2147483739"/>
              <ac:spMk id="2" creationId="{78D1DB19-D83D-CA7B-0694-E2E11EDB6F2D}"/>
            </ac:spMkLst>
          </pc:spChg>
          <pc:spChg chg="mod">
            <ac:chgData name="Elli Constantin" userId="8b57d67d94fb1ddc" providerId="LiveId" clId="{A224E75C-AE8F-41F9-899E-6FB6A991E2C0}" dt="2025-10-13T21:08:05.778" v="1499" actId="1076"/>
            <ac:spMkLst>
              <pc:docMk/>
              <pc:sldMasterMk cId="1928510786" sldId="2147483732"/>
              <pc:sldLayoutMk cId="2005040191" sldId="2147483739"/>
              <ac:spMk id="3" creationId="{1426622A-27ED-9FF5-E2D3-06AD117DA66F}"/>
            </ac:spMkLst>
          </pc:spChg>
        </pc:sldLayoutChg>
      </pc:sldMasterChg>
    </pc:docChg>
  </pc:docChgLst>
  <pc:docChgLst>
    <pc:chgData name="Elli Constantin" userId="8b57d67d94fb1ddc" providerId="LiveId" clId="{C6801EEE-BA56-4681-9EB9-349D2FB08B94}"/>
    <pc:docChg chg="undo custSel modSld">
      <pc:chgData name="Elli Constantin" userId="8b57d67d94fb1ddc" providerId="LiveId" clId="{C6801EEE-BA56-4681-9EB9-349D2FB08B94}" dt="2025-10-14T16:42:43.028" v="2198" actId="20577"/>
      <pc:docMkLst>
        <pc:docMk/>
      </pc:docMkLst>
      <pc:sldChg chg="modSp mod modNotesTx">
        <pc:chgData name="Elli Constantin" userId="8b57d67d94fb1ddc" providerId="LiveId" clId="{C6801EEE-BA56-4681-9EB9-349D2FB08B94}" dt="2025-10-14T16:40:06.236" v="2085" actId="207"/>
        <pc:sldMkLst>
          <pc:docMk/>
          <pc:sldMk cId="0" sldId="258"/>
        </pc:sldMkLst>
        <pc:spChg chg="mod">
          <ac:chgData name="Elli Constantin" userId="8b57d67d94fb1ddc" providerId="LiveId" clId="{C6801EEE-BA56-4681-9EB9-349D2FB08B94}" dt="2025-10-14T16:40:06.236" v="2085" actId="207"/>
          <ac:spMkLst>
            <pc:docMk/>
            <pc:sldMk cId="0" sldId="258"/>
            <ac:spMk id="14" creationId="{00000000-0000-0000-0000-000000000000}"/>
          </ac:spMkLst>
        </pc:spChg>
      </pc:sldChg>
      <pc:sldChg chg="addSp modSp mod modNotesTx">
        <pc:chgData name="Elli Constantin" userId="8b57d67d94fb1ddc" providerId="LiveId" clId="{C6801EEE-BA56-4681-9EB9-349D2FB08B94}" dt="2025-10-14T16:41:20.258" v="2103" actId="313"/>
        <pc:sldMkLst>
          <pc:docMk/>
          <pc:sldMk cId="0" sldId="259"/>
        </pc:sldMkLst>
        <pc:spChg chg="mod">
          <ac:chgData name="Elli Constantin" userId="8b57d67d94fb1ddc" providerId="LiveId" clId="{C6801EEE-BA56-4681-9EB9-349D2FB08B94}" dt="2025-10-14T15:58:22.290" v="230" actId="21"/>
          <ac:spMkLst>
            <pc:docMk/>
            <pc:sldMk cId="0" sldId="259"/>
            <ac:spMk id="4" creationId="{00000000-0000-0000-0000-000000000000}"/>
          </ac:spMkLst>
        </pc:spChg>
        <pc:spChg chg="mod">
          <ac:chgData name="Elli Constantin" userId="8b57d67d94fb1ddc" providerId="LiveId" clId="{C6801EEE-BA56-4681-9EB9-349D2FB08B94}" dt="2025-10-14T15:58:52.443" v="234" actId="21"/>
          <ac:spMkLst>
            <pc:docMk/>
            <pc:sldMk cId="0" sldId="259"/>
            <ac:spMk id="11" creationId="{00000000-0000-0000-0000-000000000000}"/>
          </ac:spMkLst>
        </pc:spChg>
        <pc:spChg chg="add mod">
          <ac:chgData name="Elli Constantin" userId="8b57d67d94fb1ddc" providerId="LiveId" clId="{C6801EEE-BA56-4681-9EB9-349D2FB08B94}" dt="2025-10-14T15:58:41.952" v="233" actId="113"/>
          <ac:spMkLst>
            <pc:docMk/>
            <pc:sldMk cId="0" sldId="259"/>
            <ac:spMk id="18" creationId="{32B773E3-EF47-CABD-B0BE-B9F511EA11AF}"/>
          </ac:spMkLst>
        </pc:spChg>
        <pc:spChg chg="add mod">
          <ac:chgData name="Elli Constantin" userId="8b57d67d94fb1ddc" providerId="LiveId" clId="{C6801EEE-BA56-4681-9EB9-349D2FB08B94}" dt="2025-10-14T16:41:20.258" v="2103" actId="313"/>
          <ac:spMkLst>
            <pc:docMk/>
            <pc:sldMk cId="0" sldId="259"/>
            <ac:spMk id="20" creationId="{7A11A646-6883-82B3-2EFC-EBD25540F5AC}"/>
          </ac:spMkLst>
        </pc:spChg>
      </pc:sldChg>
      <pc:sldChg chg="modNotesTx">
        <pc:chgData name="Elli Constantin" userId="8b57d67d94fb1ddc" providerId="LiveId" clId="{C6801EEE-BA56-4681-9EB9-349D2FB08B94}" dt="2025-10-14T16:42:43.028" v="2198" actId="20577"/>
        <pc:sldMkLst>
          <pc:docMk/>
          <pc:sldMk cId="0" sldId="260"/>
        </pc:sldMkLst>
      </pc:sldChg>
      <pc:sldChg chg="modSp mod modAnim modNotesTx">
        <pc:chgData name="Elli Constantin" userId="8b57d67d94fb1ddc" providerId="LiveId" clId="{C6801EEE-BA56-4681-9EB9-349D2FB08B94}" dt="2025-10-14T16:10:32.737" v="1272" actId="20577"/>
        <pc:sldMkLst>
          <pc:docMk/>
          <pc:sldMk cId="685681062" sldId="282"/>
        </pc:sldMkLst>
        <pc:spChg chg="mod">
          <ac:chgData name="Elli Constantin" userId="8b57d67d94fb1ddc" providerId="LiveId" clId="{C6801EEE-BA56-4681-9EB9-349D2FB08B94}" dt="2025-10-14T16:10:32.737" v="1272" actId="20577"/>
          <ac:spMkLst>
            <pc:docMk/>
            <pc:sldMk cId="685681062" sldId="282"/>
            <ac:spMk id="3" creationId="{75111C33-898C-4414-4665-5136EB6FC126}"/>
          </ac:spMkLst>
        </pc:spChg>
      </pc:sldChg>
      <pc:sldChg chg="modNotesTx">
        <pc:chgData name="Elli Constantin" userId="8b57d67d94fb1ddc" providerId="LiveId" clId="{C6801EEE-BA56-4681-9EB9-349D2FB08B94}" dt="2025-10-14T16:05:01.545" v="784" actId="20577"/>
        <pc:sldMkLst>
          <pc:docMk/>
          <pc:sldMk cId="3413313308" sldId="323"/>
        </pc:sldMkLst>
      </pc:sldChg>
      <pc:sldChg chg="modNotesTx">
        <pc:chgData name="Elli Constantin" userId="8b57d67d94fb1ddc" providerId="LiveId" clId="{C6801EEE-BA56-4681-9EB9-349D2FB08B94}" dt="2025-10-14T16:11:48.817" v="1295" actId="20577"/>
        <pc:sldMkLst>
          <pc:docMk/>
          <pc:sldMk cId="3714770075" sldId="327"/>
        </pc:sldMkLst>
      </pc:sldChg>
      <pc:sldChg chg="modNotesTx">
        <pc:chgData name="Elli Constantin" userId="8b57d67d94fb1ddc" providerId="LiveId" clId="{C6801EEE-BA56-4681-9EB9-349D2FB08B94}" dt="2025-10-14T16:21:33.853" v="1493" actId="20577"/>
        <pc:sldMkLst>
          <pc:docMk/>
          <pc:sldMk cId="1048888789" sldId="337"/>
        </pc:sldMkLst>
      </pc:sldChg>
      <pc:sldChg chg="modSp modNotesTx">
        <pc:chgData name="Elli Constantin" userId="8b57d67d94fb1ddc" providerId="LiveId" clId="{C6801EEE-BA56-4681-9EB9-349D2FB08B94}" dt="2025-10-14T16:26:51.434" v="1863" actId="20577"/>
        <pc:sldMkLst>
          <pc:docMk/>
          <pc:sldMk cId="2208887722" sldId="338"/>
        </pc:sldMkLst>
        <pc:graphicFrameChg chg="mod">
          <ac:chgData name="Elli Constantin" userId="8b57d67d94fb1ddc" providerId="LiveId" clId="{C6801EEE-BA56-4681-9EB9-349D2FB08B94}" dt="2025-10-14T16:22:16.637" v="1494" actId="113"/>
          <ac:graphicFrameMkLst>
            <pc:docMk/>
            <pc:sldMk cId="2208887722" sldId="338"/>
            <ac:graphicFrameMk id="11" creationId="{806259F8-AE77-04BE-BA5E-05053CC28C57}"/>
          </ac:graphicFrameMkLst>
        </pc:graphicFrameChg>
      </pc:sldChg>
      <pc:sldChg chg="modNotesTx">
        <pc:chgData name="Elli Constantin" userId="8b57d67d94fb1ddc" providerId="LiveId" clId="{C6801EEE-BA56-4681-9EB9-349D2FB08B94}" dt="2025-10-14T15:57:33.961" v="229" actId="20577"/>
        <pc:sldMkLst>
          <pc:docMk/>
          <pc:sldMk cId="3419089357" sldId="340"/>
        </pc:sldMkLst>
      </pc:sldChg>
      <pc:sldChg chg="modNotesTx">
        <pc:chgData name="Elli Constantin" userId="8b57d67d94fb1ddc" providerId="LiveId" clId="{C6801EEE-BA56-4681-9EB9-349D2FB08B94}" dt="2025-10-14T16:32:33.888" v="1929" actId="20577"/>
        <pc:sldMkLst>
          <pc:docMk/>
          <pc:sldMk cId="3540554938" sldId="341"/>
        </pc:sldMkLst>
      </pc:sldChg>
      <pc:sldChg chg="modNotesTx">
        <pc:chgData name="Elli Constantin" userId="8b57d67d94fb1ddc" providerId="LiveId" clId="{C6801EEE-BA56-4681-9EB9-349D2FB08B94}" dt="2025-10-14T16:37:46.729" v="2022" actId="20577"/>
        <pc:sldMkLst>
          <pc:docMk/>
          <pc:sldMk cId="836421083" sldId="342"/>
        </pc:sldMkLst>
      </pc:sldChg>
      <pc:sldChg chg="modNotesTx">
        <pc:chgData name="Elli Constantin" userId="8b57d67d94fb1ddc" providerId="LiveId" clId="{C6801EEE-BA56-4681-9EB9-349D2FB08B94}" dt="2025-10-14T16:38:25.345" v="2068" actId="20577"/>
        <pc:sldMkLst>
          <pc:docMk/>
          <pc:sldMk cId="1968413133" sldId="343"/>
        </pc:sldMkLst>
      </pc:sldChg>
      <pc:sldChg chg="modNotesTx">
        <pc:chgData name="Elli Constantin" userId="8b57d67d94fb1ddc" providerId="LiveId" clId="{C6801EEE-BA56-4681-9EB9-349D2FB08B94}" dt="2025-10-14T16:07:05.440" v="1111" actId="20577"/>
        <pc:sldMkLst>
          <pc:docMk/>
          <pc:sldMk cId="4129290698" sldId="34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ACC13F-2EE6-455E-AF63-D60A4B0D0480}"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F049CC75-0554-40BC-A4A8-300C47AB47E8}">
      <dgm:prSet custT="1"/>
      <dgm:spPr/>
      <dgm:t>
        <a:bodyPr/>
        <a:lstStyle/>
        <a:p>
          <a:r>
            <a:rPr lang="en-US" sz="1800" dirty="0"/>
            <a:t>Revise this assignment to improve accessibility and ensure alignment with Universal Design for Learning (UDL) guidelines. Make directions clear, inclusive, and flexible for diverse learners.</a:t>
          </a:r>
        </a:p>
      </dgm:t>
    </dgm:pt>
    <dgm:pt modelId="{B1F77CC1-4019-4716-A404-3D902B6894AA}" type="parTrans" cxnId="{5C6A97FF-0BC0-4896-9FBB-97D209C84DB7}">
      <dgm:prSet/>
      <dgm:spPr/>
      <dgm:t>
        <a:bodyPr/>
        <a:lstStyle/>
        <a:p>
          <a:endParaRPr lang="en-US"/>
        </a:p>
      </dgm:t>
    </dgm:pt>
    <dgm:pt modelId="{D09EF49A-5095-46F4-8445-400878477653}" type="sibTrans" cxnId="{5C6A97FF-0BC0-4896-9FBB-97D209C84DB7}">
      <dgm:prSet/>
      <dgm:spPr/>
      <dgm:t>
        <a:bodyPr/>
        <a:lstStyle/>
        <a:p>
          <a:endParaRPr lang="en-US"/>
        </a:p>
      </dgm:t>
    </dgm:pt>
    <dgm:pt modelId="{F498DC57-6929-4B97-9CEF-6A308680A17E}">
      <dgm:prSet custT="1"/>
      <dgm:spPr/>
      <dgm:t>
        <a:bodyPr/>
        <a:lstStyle/>
        <a:p>
          <a:r>
            <a:rPr lang="en-US" sz="1800" dirty="0"/>
            <a:t>Revise this assignment for accessibility and provides extra clarity and support for a student who struggles with organization and reading comprehension.</a:t>
          </a:r>
        </a:p>
      </dgm:t>
    </dgm:pt>
    <dgm:pt modelId="{65459C75-6CE2-478F-85AD-37FD8C815706}" type="parTrans" cxnId="{0B48F620-6C16-4832-A23B-6CC045988F4E}">
      <dgm:prSet/>
      <dgm:spPr/>
      <dgm:t>
        <a:bodyPr/>
        <a:lstStyle/>
        <a:p>
          <a:endParaRPr lang="en-US"/>
        </a:p>
      </dgm:t>
    </dgm:pt>
    <dgm:pt modelId="{A9D5B1BB-49CB-4C5D-A8BD-734B6F6C75DD}" type="sibTrans" cxnId="{0B48F620-6C16-4832-A23B-6CC045988F4E}">
      <dgm:prSet/>
      <dgm:spPr/>
      <dgm:t>
        <a:bodyPr/>
        <a:lstStyle/>
        <a:p>
          <a:endParaRPr lang="en-US"/>
        </a:p>
      </dgm:t>
    </dgm:pt>
    <dgm:pt modelId="{4BDE31C7-2C3D-4895-B596-293827C62420}">
      <dgm:prSet custT="1"/>
      <dgm:spPr/>
      <dgm:t>
        <a:bodyPr/>
        <a:lstStyle/>
        <a:p>
          <a:r>
            <a:rPr lang="en-US" sz="1600" dirty="0"/>
            <a:t>Revise this assignment for accessibility and to make it easier for ESL students to understand and complete. Use clear, simple English and define key terms. Include examples or visuals, provide sentence starters, and allow short or audio responses. Encourage personal or cultural connections.</a:t>
          </a:r>
        </a:p>
      </dgm:t>
    </dgm:pt>
    <dgm:pt modelId="{3ADE5A94-744C-4A22-9FC0-C9E7D9445423}" type="parTrans" cxnId="{65566A09-F42F-46A9-9AF4-9B123E9FDE6F}">
      <dgm:prSet/>
      <dgm:spPr/>
      <dgm:t>
        <a:bodyPr/>
        <a:lstStyle/>
        <a:p>
          <a:endParaRPr lang="en-US"/>
        </a:p>
      </dgm:t>
    </dgm:pt>
    <dgm:pt modelId="{55CB9BCF-2793-40E2-98D7-8D9E9DA9765F}" type="sibTrans" cxnId="{65566A09-F42F-46A9-9AF4-9B123E9FDE6F}">
      <dgm:prSet/>
      <dgm:spPr/>
      <dgm:t>
        <a:bodyPr/>
        <a:lstStyle/>
        <a:p>
          <a:endParaRPr lang="en-US"/>
        </a:p>
      </dgm:t>
    </dgm:pt>
    <dgm:pt modelId="{24C55758-AC37-413A-83DC-CF20E2B21FC8}" type="pres">
      <dgm:prSet presAssocID="{F8ACC13F-2EE6-455E-AF63-D60A4B0D0480}" presName="linearFlow" presStyleCnt="0">
        <dgm:presLayoutVars>
          <dgm:dir/>
          <dgm:resizeHandles val="exact"/>
        </dgm:presLayoutVars>
      </dgm:prSet>
      <dgm:spPr/>
    </dgm:pt>
    <dgm:pt modelId="{47EBDB21-CA6F-4286-8F58-183368F9CBB0}" type="pres">
      <dgm:prSet presAssocID="{F049CC75-0554-40BC-A4A8-300C47AB47E8}" presName="composite" presStyleCnt="0"/>
      <dgm:spPr/>
    </dgm:pt>
    <dgm:pt modelId="{FB898A30-8E0D-4011-B76B-F7B8F4BECB86}" type="pres">
      <dgm:prSet presAssocID="{F049CC75-0554-40BC-A4A8-300C47AB47E8}"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niversal access with solid fill"/>
        </a:ext>
      </dgm:extLst>
    </dgm:pt>
    <dgm:pt modelId="{FC1AEF40-2DDD-424D-B1B2-6031602012E0}" type="pres">
      <dgm:prSet presAssocID="{F049CC75-0554-40BC-A4A8-300C47AB47E8}" presName="txShp" presStyleLbl="node1" presStyleIdx="0" presStyleCnt="3" custLinFactNeighborX="-367" custLinFactNeighborY="-4121">
        <dgm:presLayoutVars>
          <dgm:bulletEnabled val="1"/>
        </dgm:presLayoutVars>
      </dgm:prSet>
      <dgm:spPr/>
    </dgm:pt>
    <dgm:pt modelId="{A7FA7304-4625-470E-8349-FF91EF5E3C42}" type="pres">
      <dgm:prSet presAssocID="{D09EF49A-5095-46F4-8445-400878477653}" presName="spacing" presStyleCnt="0"/>
      <dgm:spPr/>
    </dgm:pt>
    <dgm:pt modelId="{E8EBA7AB-2E6D-49E6-B91D-D681577ADE9B}" type="pres">
      <dgm:prSet presAssocID="{F498DC57-6929-4B97-9CEF-6A308680A17E}" presName="composite" presStyleCnt="0"/>
      <dgm:spPr/>
    </dgm:pt>
    <dgm:pt modelId="{8C254304-466C-4438-A508-BBC5779BCB0F}" type="pres">
      <dgm:prSet presAssocID="{F498DC57-6929-4B97-9CEF-6A308680A17E}"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nagement with solid fill"/>
        </a:ext>
      </dgm:extLst>
    </dgm:pt>
    <dgm:pt modelId="{A928E0E3-ECED-45D4-A0E1-DD4DF52D3E50}" type="pres">
      <dgm:prSet presAssocID="{F498DC57-6929-4B97-9CEF-6A308680A17E}" presName="txShp" presStyleLbl="node1" presStyleIdx="1" presStyleCnt="3">
        <dgm:presLayoutVars>
          <dgm:bulletEnabled val="1"/>
        </dgm:presLayoutVars>
      </dgm:prSet>
      <dgm:spPr/>
    </dgm:pt>
    <dgm:pt modelId="{16281398-E714-481F-B776-4911EF8F36C7}" type="pres">
      <dgm:prSet presAssocID="{A9D5B1BB-49CB-4C5D-A8BD-734B6F6C75DD}" presName="spacing" presStyleCnt="0"/>
      <dgm:spPr/>
    </dgm:pt>
    <dgm:pt modelId="{AC48FA12-F33E-413E-BD41-C11CE89D3032}" type="pres">
      <dgm:prSet presAssocID="{4BDE31C7-2C3D-4895-B596-293827C62420}" presName="composite" presStyleCnt="0"/>
      <dgm:spPr/>
    </dgm:pt>
    <dgm:pt modelId="{A8F5D1F8-4970-4EDE-9DD2-9C41C9CFEB79}" type="pres">
      <dgm:prSet presAssocID="{4BDE31C7-2C3D-4895-B596-293827C62420}"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ravel with solid fill"/>
        </a:ext>
      </dgm:extLst>
    </dgm:pt>
    <dgm:pt modelId="{9319EA14-4E40-44E7-BA37-A093979092A4}" type="pres">
      <dgm:prSet presAssocID="{4BDE31C7-2C3D-4895-B596-293827C62420}" presName="txShp" presStyleLbl="node1" presStyleIdx="2" presStyleCnt="3">
        <dgm:presLayoutVars>
          <dgm:bulletEnabled val="1"/>
        </dgm:presLayoutVars>
      </dgm:prSet>
      <dgm:spPr/>
    </dgm:pt>
  </dgm:ptLst>
  <dgm:cxnLst>
    <dgm:cxn modelId="{50DF0503-170D-4959-8CFD-A0604BE80E73}" type="presOf" srcId="{4BDE31C7-2C3D-4895-B596-293827C62420}" destId="{9319EA14-4E40-44E7-BA37-A093979092A4}" srcOrd="0" destOrd="0" presId="urn:microsoft.com/office/officeart/2005/8/layout/vList3"/>
    <dgm:cxn modelId="{65566A09-F42F-46A9-9AF4-9B123E9FDE6F}" srcId="{F8ACC13F-2EE6-455E-AF63-D60A4B0D0480}" destId="{4BDE31C7-2C3D-4895-B596-293827C62420}" srcOrd="2" destOrd="0" parTransId="{3ADE5A94-744C-4A22-9FC0-C9E7D9445423}" sibTransId="{55CB9BCF-2793-40E2-98D7-8D9E9DA9765F}"/>
    <dgm:cxn modelId="{5E18B210-54DE-41FF-8FC5-E9AF926BB5EC}" type="presOf" srcId="{F049CC75-0554-40BC-A4A8-300C47AB47E8}" destId="{FC1AEF40-2DDD-424D-B1B2-6031602012E0}" srcOrd="0" destOrd="0" presId="urn:microsoft.com/office/officeart/2005/8/layout/vList3"/>
    <dgm:cxn modelId="{0B48F620-6C16-4832-A23B-6CC045988F4E}" srcId="{F8ACC13F-2EE6-455E-AF63-D60A4B0D0480}" destId="{F498DC57-6929-4B97-9CEF-6A308680A17E}" srcOrd="1" destOrd="0" parTransId="{65459C75-6CE2-478F-85AD-37FD8C815706}" sibTransId="{A9D5B1BB-49CB-4C5D-A8BD-734B6F6C75DD}"/>
    <dgm:cxn modelId="{758DB841-F032-4962-8ED3-3FD4443B8F4C}" type="presOf" srcId="{F8ACC13F-2EE6-455E-AF63-D60A4B0D0480}" destId="{24C55758-AC37-413A-83DC-CF20E2B21FC8}" srcOrd="0" destOrd="0" presId="urn:microsoft.com/office/officeart/2005/8/layout/vList3"/>
    <dgm:cxn modelId="{5F0AF976-63B3-4E45-92BC-375E53AAFC8E}" type="presOf" srcId="{F498DC57-6929-4B97-9CEF-6A308680A17E}" destId="{A928E0E3-ECED-45D4-A0E1-DD4DF52D3E50}" srcOrd="0" destOrd="0" presId="urn:microsoft.com/office/officeart/2005/8/layout/vList3"/>
    <dgm:cxn modelId="{5C6A97FF-0BC0-4896-9FBB-97D209C84DB7}" srcId="{F8ACC13F-2EE6-455E-AF63-D60A4B0D0480}" destId="{F049CC75-0554-40BC-A4A8-300C47AB47E8}" srcOrd="0" destOrd="0" parTransId="{B1F77CC1-4019-4716-A404-3D902B6894AA}" sibTransId="{D09EF49A-5095-46F4-8445-400878477653}"/>
    <dgm:cxn modelId="{FF53F1EE-077E-4DA1-B62F-D52FE21283CF}" type="presParOf" srcId="{24C55758-AC37-413A-83DC-CF20E2B21FC8}" destId="{47EBDB21-CA6F-4286-8F58-183368F9CBB0}" srcOrd="0" destOrd="0" presId="urn:microsoft.com/office/officeart/2005/8/layout/vList3"/>
    <dgm:cxn modelId="{140A7033-5F24-4606-AE55-888D5230C7D0}" type="presParOf" srcId="{47EBDB21-CA6F-4286-8F58-183368F9CBB0}" destId="{FB898A30-8E0D-4011-B76B-F7B8F4BECB86}" srcOrd="0" destOrd="0" presId="urn:microsoft.com/office/officeart/2005/8/layout/vList3"/>
    <dgm:cxn modelId="{F5DB164F-1D04-497C-B03E-7B50EBAC895A}" type="presParOf" srcId="{47EBDB21-CA6F-4286-8F58-183368F9CBB0}" destId="{FC1AEF40-2DDD-424D-B1B2-6031602012E0}" srcOrd="1" destOrd="0" presId="urn:microsoft.com/office/officeart/2005/8/layout/vList3"/>
    <dgm:cxn modelId="{6974DBA5-9ABE-4D12-A455-FE4E11E3DB01}" type="presParOf" srcId="{24C55758-AC37-413A-83DC-CF20E2B21FC8}" destId="{A7FA7304-4625-470E-8349-FF91EF5E3C42}" srcOrd="1" destOrd="0" presId="urn:microsoft.com/office/officeart/2005/8/layout/vList3"/>
    <dgm:cxn modelId="{06C08438-77E4-4AB0-9205-261935394AC7}" type="presParOf" srcId="{24C55758-AC37-413A-83DC-CF20E2B21FC8}" destId="{E8EBA7AB-2E6D-49E6-B91D-D681577ADE9B}" srcOrd="2" destOrd="0" presId="urn:microsoft.com/office/officeart/2005/8/layout/vList3"/>
    <dgm:cxn modelId="{94EC1ED4-CF32-4CC8-8FE4-D8CCAC570039}" type="presParOf" srcId="{E8EBA7AB-2E6D-49E6-B91D-D681577ADE9B}" destId="{8C254304-466C-4438-A508-BBC5779BCB0F}" srcOrd="0" destOrd="0" presId="urn:microsoft.com/office/officeart/2005/8/layout/vList3"/>
    <dgm:cxn modelId="{B1B089C6-267D-48A8-AC8B-339251139BF7}" type="presParOf" srcId="{E8EBA7AB-2E6D-49E6-B91D-D681577ADE9B}" destId="{A928E0E3-ECED-45D4-A0E1-DD4DF52D3E50}" srcOrd="1" destOrd="0" presId="urn:microsoft.com/office/officeart/2005/8/layout/vList3"/>
    <dgm:cxn modelId="{CF34BC1E-B080-4042-A851-6E95E2FA53A3}" type="presParOf" srcId="{24C55758-AC37-413A-83DC-CF20E2B21FC8}" destId="{16281398-E714-481F-B776-4911EF8F36C7}" srcOrd="3" destOrd="0" presId="urn:microsoft.com/office/officeart/2005/8/layout/vList3"/>
    <dgm:cxn modelId="{F304A219-98F8-45CA-A1B3-362C920C0757}" type="presParOf" srcId="{24C55758-AC37-413A-83DC-CF20E2B21FC8}" destId="{AC48FA12-F33E-413E-BD41-C11CE89D3032}" srcOrd="4" destOrd="0" presId="urn:microsoft.com/office/officeart/2005/8/layout/vList3"/>
    <dgm:cxn modelId="{2DD2672C-93B1-46D6-812A-0E72527FE3ED}" type="presParOf" srcId="{AC48FA12-F33E-413E-BD41-C11CE89D3032}" destId="{A8F5D1F8-4970-4EDE-9DD2-9C41C9CFEB79}" srcOrd="0" destOrd="0" presId="urn:microsoft.com/office/officeart/2005/8/layout/vList3"/>
    <dgm:cxn modelId="{D8780CAE-B100-49F0-912D-516C749553FC}" type="presParOf" srcId="{AC48FA12-F33E-413E-BD41-C11CE89D3032}" destId="{9319EA14-4E40-44E7-BA37-A093979092A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ED81CD-F3FF-41E2-BE43-24AAB9C43F3A}"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BDE91CA2-F538-4E72-AC00-F60ADFE28C3D}">
      <dgm:prSet/>
      <dgm:spPr/>
      <dgm:t>
        <a:bodyPr/>
        <a:lstStyle/>
        <a:p>
          <a:r>
            <a:rPr lang="en-US" b="1" dirty="0"/>
            <a:t>Growth Mindset</a:t>
          </a:r>
          <a:br>
            <a:rPr lang="en-US" dirty="0"/>
          </a:br>
          <a:r>
            <a:rPr lang="en-US" dirty="0"/>
            <a:t>Rubrics frame learning as ongoing development rather than fixed ability.</a:t>
          </a:r>
        </a:p>
      </dgm:t>
    </dgm:pt>
    <dgm:pt modelId="{66F94D16-53D1-4E95-B3F4-0B037702D366}" type="parTrans" cxnId="{D1C88791-F653-4D31-82E7-222A0189FA91}">
      <dgm:prSet/>
      <dgm:spPr/>
      <dgm:t>
        <a:bodyPr/>
        <a:lstStyle/>
        <a:p>
          <a:endParaRPr lang="en-US"/>
        </a:p>
      </dgm:t>
    </dgm:pt>
    <dgm:pt modelId="{AA1D9272-3779-4C6F-89D7-993DF8BB5398}" type="sibTrans" cxnId="{D1C88791-F653-4D31-82E7-222A0189FA91}">
      <dgm:prSet/>
      <dgm:spPr/>
      <dgm:t>
        <a:bodyPr/>
        <a:lstStyle/>
        <a:p>
          <a:endParaRPr lang="en-US"/>
        </a:p>
      </dgm:t>
    </dgm:pt>
    <dgm:pt modelId="{815FA84A-3EB2-4134-ACA2-A25CC88D456C}">
      <dgm:prSet/>
      <dgm:spPr/>
      <dgm:t>
        <a:bodyPr/>
        <a:lstStyle/>
        <a:p>
          <a:r>
            <a:rPr lang="en-US" dirty="0"/>
            <a:t>Encourages persistence and reflection (UDL: Engagement).</a:t>
          </a:r>
        </a:p>
      </dgm:t>
    </dgm:pt>
    <dgm:pt modelId="{BAFFA30A-E14F-4E55-B1C3-5705EE7FC2F9}" type="parTrans" cxnId="{AF973FCF-EDB5-4469-B186-C0E2395A97D9}">
      <dgm:prSet/>
      <dgm:spPr/>
      <dgm:t>
        <a:bodyPr/>
        <a:lstStyle/>
        <a:p>
          <a:endParaRPr lang="en-US"/>
        </a:p>
      </dgm:t>
    </dgm:pt>
    <dgm:pt modelId="{1BF01E76-1E0E-4518-9508-1402ED81D922}" type="sibTrans" cxnId="{AF973FCF-EDB5-4469-B186-C0E2395A97D9}">
      <dgm:prSet/>
      <dgm:spPr/>
      <dgm:t>
        <a:bodyPr/>
        <a:lstStyle/>
        <a:p>
          <a:endParaRPr lang="en-US"/>
        </a:p>
      </dgm:t>
    </dgm:pt>
    <dgm:pt modelId="{927BA382-B236-4E40-9BD5-EAC989A7E70E}">
      <dgm:prSet/>
      <dgm:spPr/>
      <dgm:t>
        <a:bodyPr/>
        <a:lstStyle/>
        <a:p>
          <a:r>
            <a:rPr lang="en-US" dirty="0"/>
            <a:t>Positions feedback as a tool for progress and self-efficacy.</a:t>
          </a:r>
        </a:p>
      </dgm:t>
    </dgm:pt>
    <dgm:pt modelId="{ED75AC70-17F5-4405-B442-F0F824A8E400}" type="parTrans" cxnId="{44E2B4E0-8F15-45DB-99F5-588DC0E8AB0B}">
      <dgm:prSet/>
      <dgm:spPr/>
      <dgm:t>
        <a:bodyPr/>
        <a:lstStyle/>
        <a:p>
          <a:endParaRPr lang="en-US"/>
        </a:p>
      </dgm:t>
    </dgm:pt>
    <dgm:pt modelId="{B759BF1D-B740-42DE-A38D-B219DB9F69CA}" type="sibTrans" cxnId="{44E2B4E0-8F15-45DB-99F5-588DC0E8AB0B}">
      <dgm:prSet/>
      <dgm:spPr/>
      <dgm:t>
        <a:bodyPr/>
        <a:lstStyle/>
        <a:p>
          <a:endParaRPr lang="en-US"/>
        </a:p>
      </dgm:t>
    </dgm:pt>
    <dgm:pt modelId="{5C1FA9BB-8588-4B4F-8447-290BB6A9B8A5}">
      <dgm:prSet/>
      <dgm:spPr/>
      <dgm:t>
        <a:bodyPr/>
        <a:lstStyle/>
        <a:p>
          <a:r>
            <a:rPr lang="en-US" b="1" dirty="0"/>
            <a:t>Clear Performance Levels</a:t>
          </a:r>
          <a:br>
            <a:rPr lang="en-US" dirty="0"/>
          </a:br>
          <a:r>
            <a:rPr lang="en-US" dirty="0"/>
            <a:t>Four distinct tiers—Not Yet Competent, Partly Competent, Competent, and Sophisticated—describe observable progress.</a:t>
          </a:r>
        </a:p>
      </dgm:t>
    </dgm:pt>
    <dgm:pt modelId="{8DE30547-78AB-41FC-9BB6-81343983A884}" type="parTrans" cxnId="{D4733FAD-6F8F-4F52-95BA-51A492C6A361}">
      <dgm:prSet/>
      <dgm:spPr/>
      <dgm:t>
        <a:bodyPr/>
        <a:lstStyle/>
        <a:p>
          <a:endParaRPr lang="en-US"/>
        </a:p>
      </dgm:t>
    </dgm:pt>
    <dgm:pt modelId="{CEF1C001-9FF8-49C3-B783-C74B0B5BEB8A}" type="sibTrans" cxnId="{D4733FAD-6F8F-4F52-95BA-51A492C6A361}">
      <dgm:prSet/>
      <dgm:spPr/>
      <dgm:t>
        <a:bodyPr/>
        <a:lstStyle/>
        <a:p>
          <a:endParaRPr lang="en-US"/>
        </a:p>
      </dgm:t>
    </dgm:pt>
    <dgm:pt modelId="{2A98C32E-BCFB-42FF-9E68-4562F2CB8B39}">
      <dgm:prSet/>
      <dgm:spPr/>
      <dgm:t>
        <a:bodyPr/>
        <a:lstStyle/>
        <a:p>
          <a:r>
            <a:rPr lang="en-US"/>
            <a:t>Provides multiple entry points for learners (UDL: Representation).</a:t>
          </a:r>
        </a:p>
      </dgm:t>
    </dgm:pt>
    <dgm:pt modelId="{C369A06C-0FC6-4F84-908B-E0684FA71F1C}" type="parTrans" cxnId="{506F7363-4856-4699-B172-423187664D9A}">
      <dgm:prSet/>
      <dgm:spPr/>
      <dgm:t>
        <a:bodyPr/>
        <a:lstStyle/>
        <a:p>
          <a:endParaRPr lang="en-US"/>
        </a:p>
      </dgm:t>
    </dgm:pt>
    <dgm:pt modelId="{49C691E1-9934-4820-83D2-0D103A0C5074}" type="sibTrans" cxnId="{506F7363-4856-4699-B172-423187664D9A}">
      <dgm:prSet/>
      <dgm:spPr/>
      <dgm:t>
        <a:bodyPr/>
        <a:lstStyle/>
        <a:p>
          <a:endParaRPr lang="en-US"/>
        </a:p>
      </dgm:t>
    </dgm:pt>
    <dgm:pt modelId="{B338BC09-F613-4981-8890-CF6406C97717}">
      <dgm:prSet/>
      <dgm:spPr/>
      <dgm:t>
        <a:bodyPr/>
        <a:lstStyle/>
        <a:p>
          <a:r>
            <a:rPr lang="en-US" dirty="0"/>
            <a:t>Makes expectations </a:t>
          </a:r>
          <a:r>
            <a:rPr lang="en-US" b="1" dirty="0"/>
            <a:t>transparent and inclusive</a:t>
          </a:r>
          <a:r>
            <a:rPr lang="en-US" dirty="0"/>
            <a:t>.</a:t>
          </a:r>
        </a:p>
      </dgm:t>
    </dgm:pt>
    <dgm:pt modelId="{936480BC-53B1-4FF2-B128-C071244F1E0C}" type="parTrans" cxnId="{C0356D1B-A493-4B0E-A2B5-1AE1EBE85420}">
      <dgm:prSet/>
      <dgm:spPr/>
      <dgm:t>
        <a:bodyPr/>
        <a:lstStyle/>
        <a:p>
          <a:endParaRPr lang="en-US"/>
        </a:p>
      </dgm:t>
    </dgm:pt>
    <dgm:pt modelId="{1F5F55E2-F65B-4719-8E52-9BBB073EF6F5}" type="sibTrans" cxnId="{C0356D1B-A493-4B0E-A2B5-1AE1EBE85420}">
      <dgm:prSet/>
      <dgm:spPr/>
      <dgm:t>
        <a:bodyPr/>
        <a:lstStyle/>
        <a:p>
          <a:endParaRPr lang="en-US"/>
        </a:p>
      </dgm:t>
    </dgm:pt>
    <dgm:pt modelId="{9F8A5DF5-2A13-438E-A186-3D7736E473E7}">
      <dgm:prSet/>
      <dgm:spPr/>
      <dgm:t>
        <a:bodyPr/>
        <a:lstStyle/>
        <a:p>
          <a:r>
            <a:rPr lang="en-US" b="1"/>
            <a:t>Actionable Feedback</a:t>
          </a:r>
          <a:br>
            <a:rPr lang="en-US"/>
          </a:br>
          <a:r>
            <a:rPr lang="en-US"/>
            <a:t>Uses specific, measurable language and clear next steps for improvement.</a:t>
          </a:r>
        </a:p>
      </dgm:t>
    </dgm:pt>
    <dgm:pt modelId="{5BAD111C-635C-47B7-8FCB-186FA1A483C3}" type="parTrans" cxnId="{E7CCFC3E-F0AF-4CF1-B81E-27121819369F}">
      <dgm:prSet/>
      <dgm:spPr/>
      <dgm:t>
        <a:bodyPr/>
        <a:lstStyle/>
        <a:p>
          <a:endParaRPr lang="en-US"/>
        </a:p>
      </dgm:t>
    </dgm:pt>
    <dgm:pt modelId="{69A1743A-F35C-496A-A894-D2D8B52F4A86}" type="sibTrans" cxnId="{E7CCFC3E-F0AF-4CF1-B81E-27121819369F}">
      <dgm:prSet/>
      <dgm:spPr/>
      <dgm:t>
        <a:bodyPr/>
        <a:lstStyle/>
        <a:p>
          <a:endParaRPr lang="en-US"/>
        </a:p>
      </dgm:t>
    </dgm:pt>
    <dgm:pt modelId="{15E77900-82F8-423E-8EA8-B0AB5B4FD9B0}">
      <dgm:prSet/>
      <dgm:spPr/>
      <dgm:t>
        <a:bodyPr/>
        <a:lstStyle/>
        <a:p>
          <a:r>
            <a:rPr lang="en-US"/>
            <a:t>Promotes metacognition and self-regulation (UDL: Engagement &amp; Expression).</a:t>
          </a:r>
        </a:p>
      </dgm:t>
    </dgm:pt>
    <dgm:pt modelId="{0DA8D3BB-02BA-4A77-BD3C-82EC3FB74236}" type="parTrans" cxnId="{D2637290-D630-498C-A552-006406E91282}">
      <dgm:prSet/>
      <dgm:spPr/>
      <dgm:t>
        <a:bodyPr/>
        <a:lstStyle/>
        <a:p>
          <a:endParaRPr lang="en-US"/>
        </a:p>
      </dgm:t>
    </dgm:pt>
    <dgm:pt modelId="{D953A315-6B86-4864-9DE2-098454DC1686}" type="sibTrans" cxnId="{D2637290-D630-498C-A552-006406E91282}">
      <dgm:prSet/>
      <dgm:spPr/>
      <dgm:t>
        <a:bodyPr/>
        <a:lstStyle/>
        <a:p>
          <a:endParaRPr lang="en-US"/>
        </a:p>
      </dgm:t>
    </dgm:pt>
    <dgm:pt modelId="{95D68A35-DFE4-4733-A4E3-D1FF2F168B01}">
      <dgm:prSet/>
      <dgm:spPr/>
      <dgm:t>
        <a:bodyPr/>
        <a:lstStyle/>
        <a:p>
          <a:r>
            <a:rPr lang="en-US"/>
            <a:t>Reduces ambiguity that can disadvantage diverse learners.</a:t>
          </a:r>
        </a:p>
      </dgm:t>
    </dgm:pt>
    <dgm:pt modelId="{761BB616-7946-4D8F-A943-06B40F539D5C}" type="parTrans" cxnId="{59374983-8EB9-4F47-9958-D84A6C4A9BAA}">
      <dgm:prSet/>
      <dgm:spPr/>
      <dgm:t>
        <a:bodyPr/>
        <a:lstStyle/>
        <a:p>
          <a:endParaRPr lang="en-US"/>
        </a:p>
      </dgm:t>
    </dgm:pt>
    <dgm:pt modelId="{300A30D8-0478-4EF8-84FC-AB48AE8E6F78}" type="sibTrans" cxnId="{59374983-8EB9-4F47-9958-D84A6C4A9BAA}">
      <dgm:prSet/>
      <dgm:spPr/>
      <dgm:t>
        <a:bodyPr/>
        <a:lstStyle/>
        <a:p>
          <a:endParaRPr lang="en-US"/>
        </a:p>
      </dgm:t>
    </dgm:pt>
    <dgm:pt modelId="{BF53708B-3E13-4EB1-BDFF-59935323980D}">
      <dgm:prSet/>
      <dgm:spPr/>
      <dgm:t>
        <a:bodyPr/>
        <a:lstStyle/>
        <a:p>
          <a:r>
            <a:rPr lang="en-US" b="1"/>
            <a:t>Alignment with Learning Goals</a:t>
          </a:r>
          <a:br>
            <a:rPr lang="en-US"/>
          </a:br>
          <a:r>
            <a:rPr lang="en-US"/>
            <a:t>Each criterion connects directly to defined learning outcomes.</a:t>
          </a:r>
        </a:p>
      </dgm:t>
    </dgm:pt>
    <dgm:pt modelId="{0CC9E4FF-DDFC-449E-99C4-D3A089D018E7}" type="parTrans" cxnId="{DB6172A5-46E7-4874-9B73-57EF77EE1FCF}">
      <dgm:prSet/>
      <dgm:spPr/>
      <dgm:t>
        <a:bodyPr/>
        <a:lstStyle/>
        <a:p>
          <a:endParaRPr lang="en-US"/>
        </a:p>
      </dgm:t>
    </dgm:pt>
    <dgm:pt modelId="{D4FFB125-C58F-4221-982E-9C2B387DA213}" type="sibTrans" cxnId="{DB6172A5-46E7-4874-9B73-57EF77EE1FCF}">
      <dgm:prSet/>
      <dgm:spPr/>
      <dgm:t>
        <a:bodyPr/>
        <a:lstStyle/>
        <a:p>
          <a:endParaRPr lang="en-US"/>
        </a:p>
      </dgm:t>
    </dgm:pt>
    <dgm:pt modelId="{D81B8517-A94A-4F03-B376-07B4D672D4D4}">
      <dgm:prSet/>
      <dgm:spPr/>
      <dgm:t>
        <a:bodyPr/>
        <a:lstStyle/>
        <a:p>
          <a:r>
            <a:rPr lang="en-US"/>
            <a:t>Clarifies purpose and relevance (UDL: Representation).</a:t>
          </a:r>
        </a:p>
      </dgm:t>
    </dgm:pt>
    <dgm:pt modelId="{EC98D141-E69B-4850-AF89-697E031856F8}" type="parTrans" cxnId="{D9E76CCE-3FB6-4AAA-AA6A-D40D530ED8B1}">
      <dgm:prSet/>
      <dgm:spPr/>
      <dgm:t>
        <a:bodyPr/>
        <a:lstStyle/>
        <a:p>
          <a:endParaRPr lang="en-US"/>
        </a:p>
      </dgm:t>
    </dgm:pt>
    <dgm:pt modelId="{80B4F06E-D1C5-4B2C-9B46-40826FB68F2B}" type="sibTrans" cxnId="{D9E76CCE-3FB6-4AAA-AA6A-D40D530ED8B1}">
      <dgm:prSet/>
      <dgm:spPr/>
      <dgm:t>
        <a:bodyPr/>
        <a:lstStyle/>
        <a:p>
          <a:endParaRPr lang="en-US"/>
        </a:p>
      </dgm:t>
    </dgm:pt>
    <dgm:pt modelId="{64D4529F-AB22-4866-9DC8-E11EFB693B73}">
      <dgm:prSet/>
      <dgm:spPr/>
      <dgm:t>
        <a:bodyPr/>
        <a:lstStyle/>
        <a:p>
          <a:r>
            <a:rPr lang="en-US"/>
            <a:t>Helps learners focus on essential skills and knowledge.</a:t>
          </a:r>
        </a:p>
      </dgm:t>
    </dgm:pt>
    <dgm:pt modelId="{DB363C22-51B3-43EE-994E-AAE36270E177}" type="parTrans" cxnId="{1F40069D-2636-48EB-8327-A31AA7779CE2}">
      <dgm:prSet/>
      <dgm:spPr/>
      <dgm:t>
        <a:bodyPr/>
        <a:lstStyle/>
        <a:p>
          <a:endParaRPr lang="en-US"/>
        </a:p>
      </dgm:t>
    </dgm:pt>
    <dgm:pt modelId="{8B785765-194E-475D-8FCA-D4FA68FA821C}" type="sibTrans" cxnId="{1F40069D-2636-48EB-8327-A31AA7779CE2}">
      <dgm:prSet/>
      <dgm:spPr/>
      <dgm:t>
        <a:bodyPr/>
        <a:lstStyle/>
        <a:p>
          <a:endParaRPr lang="en-US"/>
        </a:p>
      </dgm:t>
    </dgm:pt>
    <dgm:pt modelId="{74B3C30D-8758-4456-B901-7CC01F40013B}" type="pres">
      <dgm:prSet presAssocID="{D1ED81CD-F3FF-41E2-BE43-24AAB9C43F3A}" presName="Name0" presStyleCnt="0">
        <dgm:presLayoutVars>
          <dgm:dir/>
          <dgm:animLvl val="lvl"/>
          <dgm:resizeHandles val="exact"/>
        </dgm:presLayoutVars>
      </dgm:prSet>
      <dgm:spPr/>
    </dgm:pt>
    <dgm:pt modelId="{938A61E9-D0CF-4F79-A7B2-E1B1BA7539FE}" type="pres">
      <dgm:prSet presAssocID="{BDE91CA2-F538-4E72-AC00-F60ADFE28C3D}" presName="linNode" presStyleCnt="0"/>
      <dgm:spPr/>
    </dgm:pt>
    <dgm:pt modelId="{670C0CEC-5A3D-4438-A359-A7EADBB4E406}" type="pres">
      <dgm:prSet presAssocID="{BDE91CA2-F538-4E72-AC00-F60ADFE28C3D}" presName="parentText" presStyleLbl="node1" presStyleIdx="0" presStyleCnt="4" custLinFactNeighborX="0" custLinFactNeighborY="-208">
        <dgm:presLayoutVars>
          <dgm:chMax val="1"/>
          <dgm:bulletEnabled val="1"/>
        </dgm:presLayoutVars>
      </dgm:prSet>
      <dgm:spPr/>
    </dgm:pt>
    <dgm:pt modelId="{806A0B32-F29D-4524-8872-48AE094D4E89}" type="pres">
      <dgm:prSet presAssocID="{BDE91CA2-F538-4E72-AC00-F60ADFE28C3D}" presName="descendantText" presStyleLbl="alignAccFollowNode1" presStyleIdx="0" presStyleCnt="4">
        <dgm:presLayoutVars>
          <dgm:bulletEnabled val="1"/>
        </dgm:presLayoutVars>
      </dgm:prSet>
      <dgm:spPr/>
    </dgm:pt>
    <dgm:pt modelId="{D18D6305-7CC6-4F44-AD5E-274821D0E953}" type="pres">
      <dgm:prSet presAssocID="{AA1D9272-3779-4C6F-89D7-993DF8BB5398}" presName="sp" presStyleCnt="0"/>
      <dgm:spPr/>
    </dgm:pt>
    <dgm:pt modelId="{84768EA0-84F3-4003-ABBE-8ED79FB7F05A}" type="pres">
      <dgm:prSet presAssocID="{5C1FA9BB-8588-4B4F-8447-290BB6A9B8A5}" presName="linNode" presStyleCnt="0"/>
      <dgm:spPr/>
    </dgm:pt>
    <dgm:pt modelId="{3FCD059E-936C-4DA0-8262-F821D7AED9C2}" type="pres">
      <dgm:prSet presAssocID="{5C1FA9BB-8588-4B4F-8447-290BB6A9B8A5}" presName="parentText" presStyleLbl="node1" presStyleIdx="1" presStyleCnt="4">
        <dgm:presLayoutVars>
          <dgm:chMax val="1"/>
          <dgm:bulletEnabled val="1"/>
        </dgm:presLayoutVars>
      </dgm:prSet>
      <dgm:spPr/>
    </dgm:pt>
    <dgm:pt modelId="{38E91C4F-BBD3-41B4-A6EE-E0B8E11E9E9E}" type="pres">
      <dgm:prSet presAssocID="{5C1FA9BB-8588-4B4F-8447-290BB6A9B8A5}" presName="descendantText" presStyleLbl="alignAccFollowNode1" presStyleIdx="1" presStyleCnt="4">
        <dgm:presLayoutVars>
          <dgm:bulletEnabled val="1"/>
        </dgm:presLayoutVars>
      </dgm:prSet>
      <dgm:spPr/>
    </dgm:pt>
    <dgm:pt modelId="{A08D059A-EDA7-4B4A-88AE-37133F9C87C7}" type="pres">
      <dgm:prSet presAssocID="{CEF1C001-9FF8-49C3-B783-C74B0B5BEB8A}" presName="sp" presStyleCnt="0"/>
      <dgm:spPr/>
    </dgm:pt>
    <dgm:pt modelId="{A71C6522-5CFA-4F08-96A1-D1D3DA1F4BA7}" type="pres">
      <dgm:prSet presAssocID="{9F8A5DF5-2A13-438E-A186-3D7736E473E7}" presName="linNode" presStyleCnt="0"/>
      <dgm:spPr/>
    </dgm:pt>
    <dgm:pt modelId="{759AB492-21C0-45CF-A996-80F9EBBB31F8}" type="pres">
      <dgm:prSet presAssocID="{9F8A5DF5-2A13-438E-A186-3D7736E473E7}" presName="parentText" presStyleLbl="node1" presStyleIdx="2" presStyleCnt="4">
        <dgm:presLayoutVars>
          <dgm:chMax val="1"/>
          <dgm:bulletEnabled val="1"/>
        </dgm:presLayoutVars>
      </dgm:prSet>
      <dgm:spPr/>
    </dgm:pt>
    <dgm:pt modelId="{9E0B03AC-E0B9-4E15-B11A-CAA72D74F38A}" type="pres">
      <dgm:prSet presAssocID="{9F8A5DF5-2A13-438E-A186-3D7736E473E7}" presName="descendantText" presStyleLbl="alignAccFollowNode1" presStyleIdx="2" presStyleCnt="4">
        <dgm:presLayoutVars>
          <dgm:bulletEnabled val="1"/>
        </dgm:presLayoutVars>
      </dgm:prSet>
      <dgm:spPr/>
    </dgm:pt>
    <dgm:pt modelId="{A2725AA6-3D4B-49BB-826E-2F7A10364717}" type="pres">
      <dgm:prSet presAssocID="{69A1743A-F35C-496A-A894-D2D8B52F4A86}" presName="sp" presStyleCnt="0"/>
      <dgm:spPr/>
    </dgm:pt>
    <dgm:pt modelId="{0C68D66D-9072-4EBA-A0B1-EF014E94E24B}" type="pres">
      <dgm:prSet presAssocID="{BF53708B-3E13-4EB1-BDFF-59935323980D}" presName="linNode" presStyleCnt="0"/>
      <dgm:spPr/>
    </dgm:pt>
    <dgm:pt modelId="{4D04F4A0-1CEB-4577-A5B0-0F2186A8F20E}" type="pres">
      <dgm:prSet presAssocID="{BF53708B-3E13-4EB1-BDFF-59935323980D}" presName="parentText" presStyleLbl="node1" presStyleIdx="3" presStyleCnt="4">
        <dgm:presLayoutVars>
          <dgm:chMax val="1"/>
          <dgm:bulletEnabled val="1"/>
        </dgm:presLayoutVars>
      </dgm:prSet>
      <dgm:spPr/>
    </dgm:pt>
    <dgm:pt modelId="{52C9BE5D-AC1A-43F4-9436-E58E99B8CD7D}" type="pres">
      <dgm:prSet presAssocID="{BF53708B-3E13-4EB1-BDFF-59935323980D}" presName="descendantText" presStyleLbl="alignAccFollowNode1" presStyleIdx="3" presStyleCnt="4">
        <dgm:presLayoutVars>
          <dgm:bulletEnabled val="1"/>
        </dgm:presLayoutVars>
      </dgm:prSet>
      <dgm:spPr/>
    </dgm:pt>
  </dgm:ptLst>
  <dgm:cxnLst>
    <dgm:cxn modelId="{79B33703-A566-4F1F-8F10-ED18945C23E5}" type="presOf" srcId="{5C1FA9BB-8588-4B4F-8447-290BB6A9B8A5}" destId="{3FCD059E-936C-4DA0-8262-F821D7AED9C2}" srcOrd="0" destOrd="0" presId="urn:microsoft.com/office/officeart/2005/8/layout/vList5"/>
    <dgm:cxn modelId="{D3E0B703-E193-4BCB-A3E5-DD80FAB63778}" type="presOf" srcId="{815FA84A-3EB2-4134-ACA2-A25CC88D456C}" destId="{806A0B32-F29D-4524-8872-48AE094D4E89}" srcOrd="0" destOrd="0" presId="urn:microsoft.com/office/officeart/2005/8/layout/vList5"/>
    <dgm:cxn modelId="{C0356D1B-A493-4B0E-A2B5-1AE1EBE85420}" srcId="{5C1FA9BB-8588-4B4F-8447-290BB6A9B8A5}" destId="{B338BC09-F613-4981-8890-CF6406C97717}" srcOrd="1" destOrd="0" parTransId="{936480BC-53B1-4FF2-B128-C071244F1E0C}" sibTransId="{1F5F55E2-F65B-4719-8E52-9BBB073EF6F5}"/>
    <dgm:cxn modelId="{D369282B-56A0-4863-A6D3-4F56743275F1}" type="presOf" srcId="{BF53708B-3E13-4EB1-BDFF-59935323980D}" destId="{4D04F4A0-1CEB-4577-A5B0-0F2186A8F20E}" srcOrd="0" destOrd="0" presId="urn:microsoft.com/office/officeart/2005/8/layout/vList5"/>
    <dgm:cxn modelId="{E75EE438-76F2-41A9-BBA3-17DE3CE3AE50}" type="presOf" srcId="{64D4529F-AB22-4866-9DC8-E11EFB693B73}" destId="{52C9BE5D-AC1A-43F4-9436-E58E99B8CD7D}" srcOrd="0" destOrd="1" presId="urn:microsoft.com/office/officeart/2005/8/layout/vList5"/>
    <dgm:cxn modelId="{6A5E653A-B3EA-48E9-88AE-52EC5E80D3AE}" type="presOf" srcId="{D1ED81CD-F3FF-41E2-BE43-24AAB9C43F3A}" destId="{74B3C30D-8758-4456-B901-7CC01F40013B}" srcOrd="0" destOrd="0" presId="urn:microsoft.com/office/officeart/2005/8/layout/vList5"/>
    <dgm:cxn modelId="{E7CCFC3E-F0AF-4CF1-B81E-27121819369F}" srcId="{D1ED81CD-F3FF-41E2-BE43-24AAB9C43F3A}" destId="{9F8A5DF5-2A13-438E-A186-3D7736E473E7}" srcOrd="2" destOrd="0" parTransId="{5BAD111C-635C-47B7-8FCB-186FA1A483C3}" sibTransId="{69A1743A-F35C-496A-A894-D2D8B52F4A86}"/>
    <dgm:cxn modelId="{506F7363-4856-4699-B172-423187664D9A}" srcId="{5C1FA9BB-8588-4B4F-8447-290BB6A9B8A5}" destId="{2A98C32E-BCFB-42FF-9E68-4562F2CB8B39}" srcOrd="0" destOrd="0" parTransId="{C369A06C-0FC6-4F84-908B-E0684FA71F1C}" sibTransId="{49C691E1-9934-4820-83D2-0D103A0C5074}"/>
    <dgm:cxn modelId="{12D8F647-E5C2-4D22-B76A-E7A0178D4226}" type="presOf" srcId="{9F8A5DF5-2A13-438E-A186-3D7736E473E7}" destId="{759AB492-21C0-45CF-A996-80F9EBBB31F8}" srcOrd="0" destOrd="0" presId="urn:microsoft.com/office/officeart/2005/8/layout/vList5"/>
    <dgm:cxn modelId="{59374983-8EB9-4F47-9958-D84A6C4A9BAA}" srcId="{9F8A5DF5-2A13-438E-A186-3D7736E473E7}" destId="{95D68A35-DFE4-4733-A4E3-D1FF2F168B01}" srcOrd="1" destOrd="0" parTransId="{761BB616-7946-4D8F-A943-06B40F539D5C}" sibTransId="{300A30D8-0478-4EF8-84FC-AB48AE8E6F78}"/>
    <dgm:cxn modelId="{D2637290-D630-498C-A552-006406E91282}" srcId="{9F8A5DF5-2A13-438E-A186-3D7736E473E7}" destId="{15E77900-82F8-423E-8EA8-B0AB5B4FD9B0}" srcOrd="0" destOrd="0" parTransId="{0DA8D3BB-02BA-4A77-BD3C-82EC3FB74236}" sibTransId="{D953A315-6B86-4864-9DE2-098454DC1686}"/>
    <dgm:cxn modelId="{D1C88791-F653-4D31-82E7-222A0189FA91}" srcId="{D1ED81CD-F3FF-41E2-BE43-24AAB9C43F3A}" destId="{BDE91CA2-F538-4E72-AC00-F60ADFE28C3D}" srcOrd="0" destOrd="0" parTransId="{66F94D16-53D1-4E95-B3F4-0B037702D366}" sibTransId="{AA1D9272-3779-4C6F-89D7-993DF8BB5398}"/>
    <dgm:cxn modelId="{49240996-9560-4CB3-98B8-3FDA3558DDA8}" type="presOf" srcId="{D81B8517-A94A-4F03-B376-07B4D672D4D4}" destId="{52C9BE5D-AC1A-43F4-9436-E58E99B8CD7D}" srcOrd="0" destOrd="0" presId="urn:microsoft.com/office/officeart/2005/8/layout/vList5"/>
    <dgm:cxn modelId="{1F40069D-2636-48EB-8327-A31AA7779CE2}" srcId="{BF53708B-3E13-4EB1-BDFF-59935323980D}" destId="{64D4529F-AB22-4866-9DC8-E11EFB693B73}" srcOrd="1" destOrd="0" parTransId="{DB363C22-51B3-43EE-994E-AAE36270E177}" sibTransId="{8B785765-194E-475D-8FCA-D4FA68FA821C}"/>
    <dgm:cxn modelId="{7E852DA2-AF73-4C97-BA7F-A745155A1D7F}" type="presOf" srcId="{15E77900-82F8-423E-8EA8-B0AB5B4FD9B0}" destId="{9E0B03AC-E0B9-4E15-B11A-CAA72D74F38A}" srcOrd="0" destOrd="0" presId="urn:microsoft.com/office/officeart/2005/8/layout/vList5"/>
    <dgm:cxn modelId="{DB6172A5-46E7-4874-9B73-57EF77EE1FCF}" srcId="{D1ED81CD-F3FF-41E2-BE43-24AAB9C43F3A}" destId="{BF53708B-3E13-4EB1-BDFF-59935323980D}" srcOrd="3" destOrd="0" parTransId="{0CC9E4FF-DDFC-449E-99C4-D3A089D018E7}" sibTransId="{D4FFB125-C58F-4221-982E-9C2B387DA213}"/>
    <dgm:cxn modelId="{0263AFAA-B4EB-4FE7-A492-2748C9BF129D}" type="presOf" srcId="{95D68A35-DFE4-4733-A4E3-D1FF2F168B01}" destId="{9E0B03AC-E0B9-4E15-B11A-CAA72D74F38A}" srcOrd="0" destOrd="1" presId="urn:microsoft.com/office/officeart/2005/8/layout/vList5"/>
    <dgm:cxn modelId="{D4733FAD-6F8F-4F52-95BA-51A492C6A361}" srcId="{D1ED81CD-F3FF-41E2-BE43-24AAB9C43F3A}" destId="{5C1FA9BB-8588-4B4F-8447-290BB6A9B8A5}" srcOrd="1" destOrd="0" parTransId="{8DE30547-78AB-41FC-9BB6-81343983A884}" sibTransId="{CEF1C001-9FF8-49C3-B783-C74B0B5BEB8A}"/>
    <dgm:cxn modelId="{D9E76CCE-3FB6-4AAA-AA6A-D40D530ED8B1}" srcId="{BF53708B-3E13-4EB1-BDFF-59935323980D}" destId="{D81B8517-A94A-4F03-B376-07B4D672D4D4}" srcOrd="0" destOrd="0" parTransId="{EC98D141-E69B-4850-AF89-697E031856F8}" sibTransId="{80B4F06E-D1C5-4B2C-9B46-40826FB68F2B}"/>
    <dgm:cxn modelId="{AF973FCF-EDB5-4469-B186-C0E2395A97D9}" srcId="{BDE91CA2-F538-4E72-AC00-F60ADFE28C3D}" destId="{815FA84A-3EB2-4134-ACA2-A25CC88D456C}" srcOrd="0" destOrd="0" parTransId="{BAFFA30A-E14F-4E55-B1C3-5705EE7FC2F9}" sibTransId="{1BF01E76-1E0E-4518-9508-1402ED81D922}"/>
    <dgm:cxn modelId="{A9B650D0-061B-4105-A144-FF2B6ABE7653}" type="presOf" srcId="{B338BC09-F613-4981-8890-CF6406C97717}" destId="{38E91C4F-BBD3-41B4-A6EE-E0B8E11E9E9E}" srcOrd="0" destOrd="1" presId="urn:microsoft.com/office/officeart/2005/8/layout/vList5"/>
    <dgm:cxn modelId="{44E2B4E0-8F15-45DB-99F5-588DC0E8AB0B}" srcId="{BDE91CA2-F538-4E72-AC00-F60ADFE28C3D}" destId="{927BA382-B236-4E40-9BD5-EAC989A7E70E}" srcOrd="1" destOrd="0" parTransId="{ED75AC70-17F5-4405-B442-F0F824A8E400}" sibTransId="{B759BF1D-B740-42DE-A38D-B219DB9F69CA}"/>
    <dgm:cxn modelId="{7F4017E6-BAF7-4B09-890A-AA418D8714EC}" type="presOf" srcId="{BDE91CA2-F538-4E72-AC00-F60ADFE28C3D}" destId="{670C0CEC-5A3D-4438-A359-A7EADBB4E406}" srcOrd="0" destOrd="0" presId="urn:microsoft.com/office/officeart/2005/8/layout/vList5"/>
    <dgm:cxn modelId="{6B1BFCEE-6C1D-44C4-9B6C-798CBD680C20}" type="presOf" srcId="{927BA382-B236-4E40-9BD5-EAC989A7E70E}" destId="{806A0B32-F29D-4524-8872-48AE094D4E89}" srcOrd="0" destOrd="1" presId="urn:microsoft.com/office/officeart/2005/8/layout/vList5"/>
    <dgm:cxn modelId="{B6D9C3FB-9248-4825-B043-0CDE2EA3A6F9}" type="presOf" srcId="{2A98C32E-BCFB-42FF-9E68-4562F2CB8B39}" destId="{38E91C4F-BBD3-41B4-A6EE-E0B8E11E9E9E}" srcOrd="0" destOrd="0" presId="urn:microsoft.com/office/officeart/2005/8/layout/vList5"/>
    <dgm:cxn modelId="{A3DA9443-A68E-47FD-B5B7-6CE83F55EEFF}" type="presParOf" srcId="{74B3C30D-8758-4456-B901-7CC01F40013B}" destId="{938A61E9-D0CF-4F79-A7B2-E1B1BA7539FE}" srcOrd="0" destOrd="0" presId="urn:microsoft.com/office/officeart/2005/8/layout/vList5"/>
    <dgm:cxn modelId="{B1118E2D-F124-478F-B1EF-FBEB5BC98E84}" type="presParOf" srcId="{938A61E9-D0CF-4F79-A7B2-E1B1BA7539FE}" destId="{670C0CEC-5A3D-4438-A359-A7EADBB4E406}" srcOrd="0" destOrd="0" presId="urn:microsoft.com/office/officeart/2005/8/layout/vList5"/>
    <dgm:cxn modelId="{6A2489A1-0D17-4C68-AE59-8FF844095F9D}" type="presParOf" srcId="{938A61E9-D0CF-4F79-A7B2-E1B1BA7539FE}" destId="{806A0B32-F29D-4524-8872-48AE094D4E89}" srcOrd="1" destOrd="0" presId="urn:microsoft.com/office/officeart/2005/8/layout/vList5"/>
    <dgm:cxn modelId="{DABA9B51-D40F-483F-B072-BE36081F30B6}" type="presParOf" srcId="{74B3C30D-8758-4456-B901-7CC01F40013B}" destId="{D18D6305-7CC6-4F44-AD5E-274821D0E953}" srcOrd="1" destOrd="0" presId="urn:microsoft.com/office/officeart/2005/8/layout/vList5"/>
    <dgm:cxn modelId="{33AC7D26-0E5E-42ED-A6E1-1AAD08981877}" type="presParOf" srcId="{74B3C30D-8758-4456-B901-7CC01F40013B}" destId="{84768EA0-84F3-4003-ABBE-8ED79FB7F05A}" srcOrd="2" destOrd="0" presId="urn:microsoft.com/office/officeart/2005/8/layout/vList5"/>
    <dgm:cxn modelId="{11C6AA52-53CF-4F6F-8FFB-75AA9ABBE3D5}" type="presParOf" srcId="{84768EA0-84F3-4003-ABBE-8ED79FB7F05A}" destId="{3FCD059E-936C-4DA0-8262-F821D7AED9C2}" srcOrd="0" destOrd="0" presId="urn:microsoft.com/office/officeart/2005/8/layout/vList5"/>
    <dgm:cxn modelId="{5C4110BD-E350-4C2E-8F2A-665F48B9C301}" type="presParOf" srcId="{84768EA0-84F3-4003-ABBE-8ED79FB7F05A}" destId="{38E91C4F-BBD3-41B4-A6EE-E0B8E11E9E9E}" srcOrd="1" destOrd="0" presId="urn:microsoft.com/office/officeart/2005/8/layout/vList5"/>
    <dgm:cxn modelId="{23BE7C0F-F0CF-4F30-BC2B-F9AEEC0EB741}" type="presParOf" srcId="{74B3C30D-8758-4456-B901-7CC01F40013B}" destId="{A08D059A-EDA7-4B4A-88AE-37133F9C87C7}" srcOrd="3" destOrd="0" presId="urn:microsoft.com/office/officeart/2005/8/layout/vList5"/>
    <dgm:cxn modelId="{30169AFA-56E6-4C65-A10C-33F3610F022A}" type="presParOf" srcId="{74B3C30D-8758-4456-B901-7CC01F40013B}" destId="{A71C6522-5CFA-4F08-96A1-D1D3DA1F4BA7}" srcOrd="4" destOrd="0" presId="urn:microsoft.com/office/officeart/2005/8/layout/vList5"/>
    <dgm:cxn modelId="{687D3419-0E35-4F26-AD86-4A1AEDABAEC1}" type="presParOf" srcId="{A71C6522-5CFA-4F08-96A1-D1D3DA1F4BA7}" destId="{759AB492-21C0-45CF-A996-80F9EBBB31F8}" srcOrd="0" destOrd="0" presId="urn:microsoft.com/office/officeart/2005/8/layout/vList5"/>
    <dgm:cxn modelId="{7193282B-C01F-4BCE-B2F6-4ADBF104A113}" type="presParOf" srcId="{A71C6522-5CFA-4F08-96A1-D1D3DA1F4BA7}" destId="{9E0B03AC-E0B9-4E15-B11A-CAA72D74F38A}" srcOrd="1" destOrd="0" presId="urn:microsoft.com/office/officeart/2005/8/layout/vList5"/>
    <dgm:cxn modelId="{EAA45005-1440-4AE0-BC2E-2D88DF2F7009}" type="presParOf" srcId="{74B3C30D-8758-4456-B901-7CC01F40013B}" destId="{A2725AA6-3D4B-49BB-826E-2F7A10364717}" srcOrd="5" destOrd="0" presId="urn:microsoft.com/office/officeart/2005/8/layout/vList5"/>
    <dgm:cxn modelId="{FCD39569-8687-47EB-88FE-2E08148FDC9A}" type="presParOf" srcId="{74B3C30D-8758-4456-B901-7CC01F40013B}" destId="{0C68D66D-9072-4EBA-A0B1-EF014E94E24B}" srcOrd="6" destOrd="0" presId="urn:microsoft.com/office/officeart/2005/8/layout/vList5"/>
    <dgm:cxn modelId="{7D84DBB5-9D88-4017-AE59-11D971D277A9}" type="presParOf" srcId="{0C68D66D-9072-4EBA-A0B1-EF014E94E24B}" destId="{4D04F4A0-1CEB-4577-A5B0-0F2186A8F20E}" srcOrd="0" destOrd="0" presId="urn:microsoft.com/office/officeart/2005/8/layout/vList5"/>
    <dgm:cxn modelId="{4606480A-E927-4B36-9CAB-027027FB6952}" type="presParOf" srcId="{0C68D66D-9072-4EBA-A0B1-EF014E94E24B}" destId="{52C9BE5D-AC1A-43F4-9436-E58E99B8CD7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AEF40-2DDD-424D-B1B2-6031602012E0}">
      <dsp:nvSpPr>
        <dsp:cNvPr id="0" name=""/>
        <dsp:cNvSpPr/>
      </dsp:nvSpPr>
      <dsp:spPr>
        <a:xfrm rot="10800000">
          <a:off x="1991930" y="0"/>
          <a:ext cx="6739509" cy="127647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2890"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Revise this assignment to improve accessibility and ensure alignment with Universal Design for Learning (UDL) guidelines. Make directions clear, inclusive, and flexible for diverse learners.</a:t>
          </a:r>
        </a:p>
      </dsp:txBody>
      <dsp:txXfrm rot="10800000">
        <a:off x="2311048" y="0"/>
        <a:ext cx="6420391" cy="1276474"/>
      </dsp:txXfrm>
    </dsp:sp>
    <dsp:sp modelId="{FB898A30-8E0D-4011-B76B-F7B8F4BECB86}">
      <dsp:nvSpPr>
        <dsp:cNvPr id="0" name=""/>
        <dsp:cNvSpPr/>
      </dsp:nvSpPr>
      <dsp:spPr>
        <a:xfrm>
          <a:off x="1378426" y="2606"/>
          <a:ext cx="1276474" cy="1276474"/>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8E0E3-ECED-45D4-A0E1-DD4DF52D3E50}">
      <dsp:nvSpPr>
        <dsp:cNvPr id="0" name=""/>
        <dsp:cNvSpPr/>
      </dsp:nvSpPr>
      <dsp:spPr>
        <a:xfrm rot="10800000">
          <a:off x="2016664" y="1660118"/>
          <a:ext cx="6739509" cy="127647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2890"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Revise this assignment for accessibility and provides extra clarity and support for a student who struggles with organization and reading comprehension.</a:t>
          </a:r>
        </a:p>
      </dsp:txBody>
      <dsp:txXfrm rot="10800000">
        <a:off x="2335782" y="1660118"/>
        <a:ext cx="6420391" cy="1276474"/>
      </dsp:txXfrm>
    </dsp:sp>
    <dsp:sp modelId="{8C254304-466C-4438-A508-BBC5779BCB0F}">
      <dsp:nvSpPr>
        <dsp:cNvPr id="0" name=""/>
        <dsp:cNvSpPr/>
      </dsp:nvSpPr>
      <dsp:spPr>
        <a:xfrm>
          <a:off x="1378426" y="1660118"/>
          <a:ext cx="1276474" cy="1276474"/>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19EA14-4E40-44E7-BA37-A093979092A4}">
      <dsp:nvSpPr>
        <dsp:cNvPr id="0" name=""/>
        <dsp:cNvSpPr/>
      </dsp:nvSpPr>
      <dsp:spPr>
        <a:xfrm rot="10800000">
          <a:off x="2016664" y="3317630"/>
          <a:ext cx="6739509" cy="127647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2890"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Revise this assignment for accessibility and to make it easier for ESL students to understand and complete. Use clear, simple English and define key terms. Include examples or visuals, provide sentence starters, and allow short or audio responses. Encourage personal or cultural connections.</a:t>
          </a:r>
        </a:p>
      </dsp:txBody>
      <dsp:txXfrm rot="10800000">
        <a:off x="2335782" y="3317630"/>
        <a:ext cx="6420391" cy="1276474"/>
      </dsp:txXfrm>
    </dsp:sp>
    <dsp:sp modelId="{A8F5D1F8-4970-4EDE-9DD2-9C41C9CFEB79}">
      <dsp:nvSpPr>
        <dsp:cNvPr id="0" name=""/>
        <dsp:cNvSpPr/>
      </dsp:nvSpPr>
      <dsp:spPr>
        <a:xfrm>
          <a:off x="1378426" y="3317630"/>
          <a:ext cx="1276474" cy="1276474"/>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A0B32-F29D-4524-8872-48AE094D4E89}">
      <dsp:nvSpPr>
        <dsp:cNvPr id="0" name=""/>
        <dsp:cNvSpPr/>
      </dsp:nvSpPr>
      <dsp:spPr>
        <a:xfrm rot="5400000">
          <a:off x="5114363" y="-1909970"/>
          <a:ext cx="1266335" cy="5409441"/>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Encourages persistence and reflection (UDL: Engagement).</a:t>
          </a:r>
        </a:p>
        <a:p>
          <a:pPr marL="171450" lvl="1" indent="-171450" algn="l" defTabSz="800100">
            <a:lnSpc>
              <a:spcPct val="90000"/>
            </a:lnSpc>
            <a:spcBef>
              <a:spcPct val="0"/>
            </a:spcBef>
            <a:spcAft>
              <a:spcPct val="15000"/>
            </a:spcAft>
            <a:buChar char="•"/>
          </a:pPr>
          <a:r>
            <a:rPr lang="en-US" sz="1800" kern="1200" dirty="0"/>
            <a:t>Positions feedback as a tool for progress and self-efficacy.</a:t>
          </a:r>
        </a:p>
      </dsp:txBody>
      <dsp:txXfrm rot="-5400000">
        <a:off x="3042811" y="223399"/>
        <a:ext cx="5347624" cy="1142701"/>
      </dsp:txXfrm>
    </dsp:sp>
    <dsp:sp modelId="{670C0CEC-5A3D-4438-A359-A7EADBB4E406}">
      <dsp:nvSpPr>
        <dsp:cNvPr id="0" name=""/>
        <dsp:cNvSpPr/>
      </dsp:nvSpPr>
      <dsp:spPr>
        <a:xfrm>
          <a:off x="0" y="0"/>
          <a:ext cx="3042810" cy="15829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Growth Mindset</a:t>
          </a:r>
          <a:br>
            <a:rPr lang="en-US" sz="1600" kern="1200" dirty="0"/>
          </a:br>
          <a:r>
            <a:rPr lang="en-US" sz="1600" kern="1200" dirty="0"/>
            <a:t>Rubrics frame learning as ongoing development rather than fixed ability.</a:t>
          </a:r>
        </a:p>
      </dsp:txBody>
      <dsp:txXfrm>
        <a:off x="77272" y="77272"/>
        <a:ext cx="2888266" cy="1428375"/>
      </dsp:txXfrm>
    </dsp:sp>
    <dsp:sp modelId="{38E91C4F-BBD3-41B4-A6EE-E0B8E11E9E9E}">
      <dsp:nvSpPr>
        <dsp:cNvPr id="0" name=""/>
        <dsp:cNvSpPr/>
      </dsp:nvSpPr>
      <dsp:spPr>
        <a:xfrm rot="5400000">
          <a:off x="5114363" y="-247905"/>
          <a:ext cx="1266335" cy="5409441"/>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Provides multiple entry points for learners (UDL: Representation).</a:t>
          </a:r>
        </a:p>
        <a:p>
          <a:pPr marL="171450" lvl="1" indent="-171450" algn="l" defTabSz="800100">
            <a:lnSpc>
              <a:spcPct val="90000"/>
            </a:lnSpc>
            <a:spcBef>
              <a:spcPct val="0"/>
            </a:spcBef>
            <a:spcAft>
              <a:spcPct val="15000"/>
            </a:spcAft>
            <a:buChar char="•"/>
          </a:pPr>
          <a:r>
            <a:rPr lang="en-US" sz="1800" kern="1200" dirty="0"/>
            <a:t>Makes expectations </a:t>
          </a:r>
          <a:r>
            <a:rPr lang="en-US" sz="1800" b="1" kern="1200" dirty="0"/>
            <a:t>transparent and inclusive</a:t>
          </a:r>
          <a:r>
            <a:rPr lang="en-US" sz="1800" kern="1200" dirty="0"/>
            <a:t>.</a:t>
          </a:r>
        </a:p>
      </dsp:txBody>
      <dsp:txXfrm rot="-5400000">
        <a:off x="3042811" y="1885464"/>
        <a:ext cx="5347624" cy="1142701"/>
      </dsp:txXfrm>
    </dsp:sp>
    <dsp:sp modelId="{3FCD059E-936C-4DA0-8262-F821D7AED9C2}">
      <dsp:nvSpPr>
        <dsp:cNvPr id="0" name=""/>
        <dsp:cNvSpPr/>
      </dsp:nvSpPr>
      <dsp:spPr>
        <a:xfrm>
          <a:off x="0" y="1665356"/>
          <a:ext cx="3042810" cy="15829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Clear Performance Levels</a:t>
          </a:r>
          <a:br>
            <a:rPr lang="en-US" sz="1600" kern="1200" dirty="0"/>
          </a:br>
          <a:r>
            <a:rPr lang="en-US" sz="1600" kern="1200" dirty="0"/>
            <a:t>Four distinct tiers—Not Yet Competent, Partly Competent, Competent, and Sophisticated—describe observable progress.</a:t>
          </a:r>
        </a:p>
      </dsp:txBody>
      <dsp:txXfrm>
        <a:off x="77272" y="1742628"/>
        <a:ext cx="2888266" cy="1428375"/>
      </dsp:txXfrm>
    </dsp:sp>
    <dsp:sp modelId="{9E0B03AC-E0B9-4E15-B11A-CAA72D74F38A}">
      <dsp:nvSpPr>
        <dsp:cNvPr id="0" name=""/>
        <dsp:cNvSpPr/>
      </dsp:nvSpPr>
      <dsp:spPr>
        <a:xfrm rot="5400000">
          <a:off x="5114363" y="1414159"/>
          <a:ext cx="1266335" cy="5409441"/>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Promotes metacognition and self-regulation (UDL: Engagement &amp; Expression).</a:t>
          </a:r>
        </a:p>
        <a:p>
          <a:pPr marL="171450" lvl="1" indent="-171450" algn="l" defTabSz="800100">
            <a:lnSpc>
              <a:spcPct val="90000"/>
            </a:lnSpc>
            <a:spcBef>
              <a:spcPct val="0"/>
            </a:spcBef>
            <a:spcAft>
              <a:spcPct val="15000"/>
            </a:spcAft>
            <a:buChar char="•"/>
          </a:pPr>
          <a:r>
            <a:rPr lang="en-US" sz="1800" kern="1200"/>
            <a:t>Reduces ambiguity that can disadvantage diverse learners.</a:t>
          </a:r>
        </a:p>
      </dsp:txBody>
      <dsp:txXfrm rot="-5400000">
        <a:off x="3042811" y="3547529"/>
        <a:ext cx="5347624" cy="1142701"/>
      </dsp:txXfrm>
    </dsp:sp>
    <dsp:sp modelId="{759AB492-21C0-45CF-A996-80F9EBBB31F8}">
      <dsp:nvSpPr>
        <dsp:cNvPr id="0" name=""/>
        <dsp:cNvSpPr/>
      </dsp:nvSpPr>
      <dsp:spPr>
        <a:xfrm>
          <a:off x="0" y="3327420"/>
          <a:ext cx="3042810" cy="15829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t>Actionable Feedback</a:t>
          </a:r>
          <a:br>
            <a:rPr lang="en-US" sz="1600" kern="1200"/>
          </a:br>
          <a:r>
            <a:rPr lang="en-US" sz="1600" kern="1200"/>
            <a:t>Uses specific, measurable language and clear next steps for improvement.</a:t>
          </a:r>
        </a:p>
      </dsp:txBody>
      <dsp:txXfrm>
        <a:off x="77272" y="3404692"/>
        <a:ext cx="2888266" cy="1428375"/>
      </dsp:txXfrm>
    </dsp:sp>
    <dsp:sp modelId="{52C9BE5D-AC1A-43F4-9436-E58E99B8CD7D}">
      <dsp:nvSpPr>
        <dsp:cNvPr id="0" name=""/>
        <dsp:cNvSpPr/>
      </dsp:nvSpPr>
      <dsp:spPr>
        <a:xfrm rot="5400000">
          <a:off x="5114363" y="3076224"/>
          <a:ext cx="1266335" cy="5409441"/>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Clarifies purpose and relevance (UDL: Representation).</a:t>
          </a:r>
        </a:p>
        <a:p>
          <a:pPr marL="171450" lvl="1" indent="-171450" algn="l" defTabSz="800100">
            <a:lnSpc>
              <a:spcPct val="90000"/>
            </a:lnSpc>
            <a:spcBef>
              <a:spcPct val="0"/>
            </a:spcBef>
            <a:spcAft>
              <a:spcPct val="15000"/>
            </a:spcAft>
            <a:buChar char="•"/>
          </a:pPr>
          <a:r>
            <a:rPr lang="en-US" sz="1800" kern="1200"/>
            <a:t>Helps learners focus on essential skills and knowledge.</a:t>
          </a:r>
        </a:p>
      </dsp:txBody>
      <dsp:txXfrm rot="-5400000">
        <a:off x="3042811" y="5209594"/>
        <a:ext cx="5347624" cy="1142701"/>
      </dsp:txXfrm>
    </dsp:sp>
    <dsp:sp modelId="{4D04F4A0-1CEB-4577-A5B0-0F2186A8F20E}">
      <dsp:nvSpPr>
        <dsp:cNvPr id="0" name=""/>
        <dsp:cNvSpPr/>
      </dsp:nvSpPr>
      <dsp:spPr>
        <a:xfrm>
          <a:off x="0" y="4989485"/>
          <a:ext cx="3042810" cy="15829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t>Alignment with Learning Goals</a:t>
          </a:r>
          <a:br>
            <a:rPr lang="en-US" sz="1600" kern="1200"/>
          </a:br>
          <a:r>
            <a:rPr lang="en-US" sz="1600" kern="1200"/>
            <a:t>Each criterion connects directly to defined learning outcomes.</a:t>
          </a:r>
        </a:p>
      </dsp:txBody>
      <dsp:txXfrm>
        <a:off x="77272" y="5066757"/>
        <a:ext cx="2888266" cy="142837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904708-4028-40C4-B131-C7351C54CEFC}"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58268-54A1-47E7-8016-7825094899AF}" type="slidenum">
              <a:rPr lang="en-US" smtClean="0"/>
              <a:t>‹#›</a:t>
            </a:fld>
            <a:endParaRPr lang="en-US"/>
          </a:p>
        </p:txBody>
      </p:sp>
    </p:spTree>
    <p:extLst>
      <p:ext uri="{BB962C8B-B14F-4D97-AF65-F5344CB8AC3E}">
        <p14:creationId xmlns:p14="http://schemas.microsoft.com/office/powerpoint/2010/main" val="4002291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provide context-</a:t>
            </a:r>
          </a:p>
          <a:p>
            <a:endParaRPr lang="en-US" dirty="0"/>
          </a:p>
          <a:p>
            <a:r>
              <a:rPr lang="en-US" dirty="0"/>
              <a:t>Executive function impairment</a:t>
            </a:r>
          </a:p>
          <a:p>
            <a:endParaRPr lang="en-US" dirty="0"/>
          </a:p>
          <a:p>
            <a:r>
              <a:rPr lang="en-US" dirty="0"/>
              <a:t>15-20% large population of students- only 120k receiving services.</a:t>
            </a:r>
          </a:p>
          <a:p>
            <a:endParaRPr lang="en-US" dirty="0"/>
          </a:p>
          <a:p>
            <a:r>
              <a:rPr lang="en-US" dirty="0"/>
              <a:t>Population of students unsupported</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bot is trained in UDL, WCAG 2.1AA, Canvas codes for styles, and POCR. No special prompting needed.</a:t>
            </a:r>
          </a:p>
          <a:p>
            <a:endParaRPr lang="en-US" dirty="0"/>
          </a:p>
          <a:p>
            <a:r>
              <a:rPr lang="en-US" dirty="0"/>
              <a:t>Accessibility and UDL in MIND</a:t>
            </a:r>
          </a:p>
          <a:p>
            <a:endParaRPr lang="en-US" dirty="0"/>
          </a:p>
          <a:p>
            <a:r>
              <a:rPr lang="en-US" dirty="0"/>
              <a:t>Executive functioning or specific targeted learning needs</a:t>
            </a:r>
          </a:p>
          <a:p>
            <a:endParaRPr lang="en-US" dirty="0"/>
          </a:p>
          <a:p>
            <a:r>
              <a:rPr lang="en-US" dirty="0"/>
              <a:t>Support English language learners in your class, or students who struggle with language or visual processing.</a:t>
            </a:r>
          </a:p>
        </p:txBody>
      </p:sp>
      <p:sp>
        <p:nvSpPr>
          <p:cNvPr id="4" name="Slide Number Placeholder 3"/>
          <p:cNvSpPr>
            <a:spLocks noGrp="1"/>
          </p:cNvSpPr>
          <p:nvPr>
            <p:ph type="sldNum" sz="quarter" idx="5"/>
          </p:nvPr>
        </p:nvSpPr>
        <p:spPr/>
        <p:txBody>
          <a:bodyPr/>
          <a:lstStyle/>
          <a:p>
            <a:fld id="{D7458268-54A1-47E7-8016-7825094899AF}" type="slidenum">
              <a:rPr lang="en-US" smtClean="0"/>
              <a:t>12</a:t>
            </a:fld>
            <a:endParaRPr lang="en-US"/>
          </a:p>
        </p:txBody>
      </p:sp>
    </p:spTree>
    <p:extLst>
      <p:ext uri="{BB962C8B-B14F-4D97-AF65-F5344CB8AC3E}">
        <p14:creationId xmlns:p14="http://schemas.microsoft.com/office/powerpoint/2010/main" val="3808784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PDF I asked students to download? What is the issue with PDFS?</a:t>
            </a:r>
          </a:p>
          <a:p>
            <a:endParaRPr lang="en-US" dirty="0"/>
          </a:p>
          <a:p>
            <a:r>
              <a:rPr lang="en-US" dirty="0"/>
              <a:t>HTML easy to make accessible, also less clicks, less cognitive load keeping it all within Canvas.</a:t>
            </a:r>
          </a:p>
        </p:txBody>
      </p:sp>
      <p:sp>
        <p:nvSpPr>
          <p:cNvPr id="4" name="Slide Number Placeholder 3"/>
          <p:cNvSpPr>
            <a:spLocks noGrp="1"/>
          </p:cNvSpPr>
          <p:nvPr>
            <p:ph type="sldNum" sz="quarter" idx="5"/>
          </p:nvPr>
        </p:nvSpPr>
        <p:spPr/>
        <p:txBody>
          <a:bodyPr/>
          <a:lstStyle/>
          <a:p>
            <a:fld id="{D7458268-54A1-47E7-8016-7825094899AF}" type="slidenum">
              <a:rPr lang="en-US" smtClean="0"/>
              <a:t>14</a:t>
            </a:fld>
            <a:endParaRPr lang="en-US"/>
          </a:p>
        </p:txBody>
      </p:sp>
    </p:spTree>
    <p:extLst>
      <p:ext uri="{BB962C8B-B14F-4D97-AF65-F5344CB8AC3E}">
        <p14:creationId xmlns:p14="http://schemas.microsoft.com/office/powerpoint/2010/main" val="4156054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Rubric</a:t>
            </a:r>
          </a:p>
          <a:p>
            <a:endParaRPr lang="en-US" dirty="0"/>
          </a:p>
          <a:p>
            <a:r>
              <a:rPr lang="en-US" dirty="0"/>
              <a:t>Equitable, UDL driven, growth orientated</a:t>
            </a:r>
          </a:p>
          <a:p>
            <a:endParaRPr lang="en-US" dirty="0"/>
          </a:p>
          <a:p>
            <a:r>
              <a:rPr lang="en-US" dirty="0"/>
              <a:t>Linda Suskie</a:t>
            </a:r>
          </a:p>
          <a:p>
            <a:endParaRPr lang="en-US" dirty="0"/>
          </a:p>
          <a:p>
            <a:r>
              <a:rPr lang="en-US" dirty="0"/>
              <a:t>Supports metacognition- learning tool, not a grading tool.</a:t>
            </a:r>
          </a:p>
          <a:p>
            <a:endParaRPr lang="en-US" dirty="0"/>
          </a:p>
          <a:p>
            <a:r>
              <a:rPr lang="en-US" dirty="0"/>
              <a:t>Clear growth orientated performance levels</a:t>
            </a:r>
          </a:p>
          <a:p>
            <a:endParaRPr lang="en-US" dirty="0"/>
          </a:p>
          <a:p>
            <a:r>
              <a:rPr lang="en-US" dirty="0"/>
              <a:t>Actionable feedback that encourages growth with NEXT STEPS that encourages students to persist, and shows them HOW to persist. Removes the mystery</a:t>
            </a:r>
          </a:p>
          <a:p>
            <a:endParaRPr lang="en-US" dirty="0"/>
          </a:p>
          <a:p>
            <a:r>
              <a:rPr lang="en-US" dirty="0"/>
              <a:t>Connects directly with learning goals</a:t>
            </a:r>
          </a:p>
        </p:txBody>
      </p:sp>
      <p:sp>
        <p:nvSpPr>
          <p:cNvPr id="4" name="Slide Number Placeholder 3"/>
          <p:cNvSpPr>
            <a:spLocks noGrp="1"/>
          </p:cNvSpPr>
          <p:nvPr>
            <p:ph type="sldNum" sz="quarter" idx="5"/>
          </p:nvPr>
        </p:nvSpPr>
        <p:spPr/>
        <p:txBody>
          <a:bodyPr/>
          <a:lstStyle/>
          <a:p>
            <a:fld id="{D7458268-54A1-47E7-8016-7825094899AF}" type="slidenum">
              <a:rPr lang="en-US" smtClean="0"/>
              <a:t>16</a:t>
            </a:fld>
            <a:endParaRPr lang="en-US"/>
          </a:p>
        </p:txBody>
      </p:sp>
    </p:spTree>
    <p:extLst>
      <p:ext uri="{BB962C8B-B14F-4D97-AF65-F5344CB8AC3E}">
        <p14:creationId xmlns:p14="http://schemas.microsoft.com/office/powerpoint/2010/main" val="1141652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enable “Enhanced Rubrics” in settings</a:t>
            </a:r>
          </a:p>
        </p:txBody>
      </p:sp>
      <p:sp>
        <p:nvSpPr>
          <p:cNvPr id="4" name="Slide Number Placeholder 3"/>
          <p:cNvSpPr>
            <a:spLocks noGrp="1"/>
          </p:cNvSpPr>
          <p:nvPr>
            <p:ph type="sldNum" sz="quarter" idx="5"/>
          </p:nvPr>
        </p:nvSpPr>
        <p:spPr/>
        <p:txBody>
          <a:bodyPr/>
          <a:lstStyle/>
          <a:p>
            <a:fld id="{D7458268-54A1-47E7-8016-7825094899AF}" type="slidenum">
              <a:rPr lang="en-US" smtClean="0"/>
              <a:t>17</a:t>
            </a:fld>
            <a:endParaRPr lang="en-US"/>
          </a:p>
        </p:txBody>
      </p:sp>
    </p:spTree>
    <p:extLst>
      <p:ext uri="{BB962C8B-B14F-4D97-AF65-F5344CB8AC3E}">
        <p14:creationId xmlns:p14="http://schemas.microsoft.com/office/powerpoint/2010/main" val="1210915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Flexible, equitable, clear rubrics that can be modified and created within minutes.</a:t>
            </a:r>
          </a:p>
        </p:txBody>
      </p:sp>
      <p:sp>
        <p:nvSpPr>
          <p:cNvPr id="4" name="Slide Number Placeholder 3"/>
          <p:cNvSpPr>
            <a:spLocks noGrp="1"/>
          </p:cNvSpPr>
          <p:nvPr>
            <p:ph type="sldNum" sz="quarter" idx="5"/>
          </p:nvPr>
        </p:nvSpPr>
        <p:spPr/>
        <p:txBody>
          <a:bodyPr/>
          <a:lstStyle/>
          <a:p>
            <a:fld id="{D7458268-54A1-47E7-8016-7825094899AF}" type="slidenum">
              <a:rPr lang="en-US" smtClean="0"/>
              <a:t>18</a:t>
            </a:fld>
            <a:endParaRPr lang="en-US"/>
          </a:p>
        </p:txBody>
      </p:sp>
    </p:spTree>
    <p:extLst>
      <p:ext uri="{BB962C8B-B14F-4D97-AF65-F5344CB8AC3E}">
        <p14:creationId xmlns:p14="http://schemas.microsoft.com/office/powerpoint/2010/main" val="220736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Microsoft 365 content library
Commit to the PLUS ONE approach by choosing one new tool to revise a single assignment or content page for Universal Design for Learning (UDL). This small step enhances accessibility, engages diverse learners, and fosters inclusive practices. Start with one change, evaluate its impact, and build confidence to continue transforming your teaching.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You don’t have to change everything now to make a big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Don’t forget to celebrate your </a:t>
            </a:r>
            <a:r>
              <a:rPr lang="en-US" sz="1200" i="1" dirty="0" err="1"/>
              <a:t>progess</a:t>
            </a:r>
            <a:r>
              <a:rPr lang="en-US" sz="1200" i="1" dirty="0"/>
              <a:t>!</a:t>
            </a:r>
            <a:endParaRPr lang="en-US" sz="1200" dirty="0"/>
          </a:p>
          <a:p>
            <a:endParaRPr lang="en-US" dirty="0"/>
          </a:p>
        </p:txBody>
      </p:sp>
      <p:sp>
        <p:nvSpPr>
          <p:cNvPr id="4" name="Slide Number Placeholder 3"/>
          <p:cNvSpPr>
            <a:spLocks noGrp="1"/>
          </p:cNvSpPr>
          <p:nvPr>
            <p:ph type="sldNum" sz="quarter" idx="5"/>
          </p:nvPr>
        </p:nvSpPr>
        <p:spPr/>
        <p:txBody>
          <a:bodyPr/>
          <a:lstStyle/>
          <a:p>
            <a:fld id="{D7458268-54A1-47E7-8016-7825094899AF}" type="slidenum">
              <a:rPr lang="en-US" smtClean="0"/>
              <a:t>19</a:t>
            </a:fld>
            <a:endParaRPr lang="en-US"/>
          </a:p>
        </p:txBody>
      </p:sp>
    </p:spTree>
    <p:extLst>
      <p:ext uri="{BB962C8B-B14F-4D97-AF65-F5344CB8AC3E}">
        <p14:creationId xmlns:p14="http://schemas.microsoft.com/office/powerpoint/2010/main" val="4120937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have you seen? What has been your experience in the classrooms?</a:t>
            </a:r>
          </a:p>
        </p:txBody>
      </p:sp>
      <p:sp>
        <p:nvSpPr>
          <p:cNvPr id="4" name="Slide Number Placeholder 3"/>
          <p:cNvSpPr>
            <a:spLocks noGrp="1"/>
          </p:cNvSpPr>
          <p:nvPr>
            <p:ph type="sldNum" sz="quarter" idx="5"/>
          </p:nvPr>
        </p:nvSpPr>
        <p:spPr/>
        <p:txBody>
          <a:bodyPr/>
          <a:lstStyle/>
          <a:p>
            <a:fld id="{D7458268-54A1-47E7-8016-7825094899AF}" type="slidenum">
              <a:rPr lang="en-US" smtClean="0"/>
              <a:t>4</a:t>
            </a:fld>
            <a:endParaRPr lang="en-US"/>
          </a:p>
        </p:txBody>
      </p:sp>
    </p:spTree>
    <p:extLst>
      <p:ext uri="{BB962C8B-B14F-4D97-AF65-F5344CB8AC3E}">
        <p14:creationId xmlns:p14="http://schemas.microsoft.com/office/powerpoint/2010/main" val="2143216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more revealing numbers- </a:t>
            </a:r>
          </a:p>
          <a:p>
            <a:endParaRPr lang="en-US" dirty="0"/>
          </a:p>
          <a:p>
            <a:r>
              <a:rPr lang="en-US" dirty="0"/>
              <a:t>Variability in our classrooms is the norm, not the exception. Our new normal.</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DSPS Model</a:t>
            </a:r>
          </a:p>
          <a:p>
            <a:r>
              <a:rPr lang="en-US" dirty="0"/>
              <a:t>Incredibly valuable! Students that require accommodations that extend beyond traditional accessibility.</a:t>
            </a:r>
          </a:p>
          <a:p>
            <a:r>
              <a:rPr lang="en-US" dirty="0"/>
              <a:t>Document heavy</a:t>
            </a:r>
          </a:p>
          <a:p>
            <a:r>
              <a:rPr lang="en-US" dirty="0"/>
              <a:t>Many students wait to get services- </a:t>
            </a:r>
            <a:r>
              <a:rPr lang="en-US"/>
              <a:t>negative self-assessment</a:t>
            </a:r>
            <a:endParaRPr lang="en-US" dirty="0"/>
          </a:p>
          <a:p>
            <a:endParaRPr lang="en-US" dirty="0"/>
          </a:p>
          <a:p>
            <a:r>
              <a:rPr lang="en-US" dirty="0"/>
              <a:t>AI-Pivot</a:t>
            </a:r>
          </a:p>
          <a:p>
            <a:r>
              <a:rPr lang="en-US" dirty="0"/>
              <a:t>Proactive</a:t>
            </a:r>
          </a:p>
          <a:p>
            <a:r>
              <a:rPr lang="en-US" dirty="0"/>
              <a:t>Intentional from the inception</a:t>
            </a:r>
          </a:p>
          <a:p>
            <a:r>
              <a:rPr lang="en-US" dirty="0"/>
              <a:t>Anticipatory</a:t>
            </a:r>
          </a:p>
          <a:p>
            <a:endParaRPr lang="en-US" dirty="0"/>
          </a:p>
          <a:p>
            <a:r>
              <a:rPr lang="en-US" dirty="0"/>
              <a:t>Turns accessibility from a perceivable burden to an attainable opportunity</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I often hear, why do all this work if I may only have one or two students who benefit from it? It is a lot of </a:t>
            </a:r>
            <a:r>
              <a:rPr lang="en-US" dirty="0" err="1"/>
              <a:t>workl</a:t>
            </a:r>
            <a:r>
              <a:rPr lang="en-US" dirty="0"/>
              <a:t>.</a:t>
            </a:r>
          </a:p>
          <a:p>
            <a:endParaRPr lang="en-US" dirty="0"/>
          </a:p>
          <a:p>
            <a:r>
              <a:rPr lang="en-US" dirty="0"/>
              <a:t>Highlights the reality that the work you put into content remediation and accessible course design will benefit not just a few but all students.</a:t>
            </a:r>
          </a:p>
          <a:p>
            <a:endParaRPr lang="en-US" dirty="0"/>
          </a:p>
          <a:p>
            <a:r>
              <a:rPr lang="en-US" dirty="0"/>
              <a:t>Other examples: </a:t>
            </a:r>
          </a:p>
          <a:p>
            <a:pPr>
              <a:buNone/>
            </a:pPr>
            <a:r>
              <a:rPr lang="en-US" dirty="0"/>
              <a:t>Accommodation Originally Designed For Benefits For Everyone </a:t>
            </a:r>
          </a:p>
          <a:p>
            <a:pPr>
              <a:buNone/>
            </a:pPr>
            <a:r>
              <a:rPr lang="en-US" b="1" dirty="0"/>
              <a:t>Closed Captions</a:t>
            </a:r>
            <a:r>
              <a:rPr lang="en-US" dirty="0"/>
              <a:t> Deaf or hard-of-hearing users Viewers in noisy spaces, language learners, people multitasking</a:t>
            </a:r>
          </a:p>
          <a:p>
            <a:pPr>
              <a:buNone/>
            </a:pPr>
            <a:r>
              <a:rPr lang="en-US" dirty="0"/>
              <a:t> </a:t>
            </a:r>
            <a:r>
              <a:rPr lang="en-US" b="1" dirty="0"/>
              <a:t>Automatic Doors</a:t>
            </a:r>
            <a:r>
              <a:rPr lang="en-US" dirty="0"/>
              <a:t> People using wheelchairs Shoppers with hands full, parents with strollers </a:t>
            </a:r>
          </a:p>
          <a:p>
            <a:pPr>
              <a:buNone/>
            </a:pPr>
            <a:r>
              <a:rPr lang="en-US" b="1" dirty="0"/>
              <a:t>Voice Recognition / Siri / Alexa</a:t>
            </a:r>
            <a:r>
              <a:rPr lang="en-US" dirty="0"/>
              <a:t> People with mobility or vision disabilities Drivers, cooks, anyone preferring hands-free use </a:t>
            </a:r>
          </a:p>
          <a:p>
            <a:pPr>
              <a:buNone/>
            </a:pPr>
            <a:r>
              <a:rPr lang="en-US" b="1" dirty="0"/>
              <a:t>Text-to-Speech &amp; Audiobooks</a:t>
            </a:r>
            <a:r>
              <a:rPr lang="en-US" dirty="0"/>
              <a:t> People with visual or learning disabilities Commuters, auditory learners </a:t>
            </a:r>
          </a:p>
          <a:p>
            <a:pPr>
              <a:buNone/>
            </a:pPr>
            <a:r>
              <a:rPr lang="en-US" b="1" dirty="0"/>
              <a:t>High-contrast visuals &amp; clear fonts</a:t>
            </a:r>
            <a:r>
              <a:rPr lang="en-US" dirty="0"/>
              <a:t> Low-vision users Everyone using devices in bright light or on small screens </a:t>
            </a:r>
          </a:p>
          <a:p>
            <a:pPr>
              <a:buNone/>
            </a:pPr>
            <a:endParaRPr lang="en-US" dirty="0"/>
          </a:p>
          <a:p>
            <a:pPr>
              <a:buNone/>
            </a:pPr>
            <a:r>
              <a:rPr lang="en-US" dirty="0"/>
              <a:t>How can AI help?</a:t>
            </a:r>
          </a:p>
          <a:p>
            <a:endParaRPr lang="en-US" dirty="0"/>
          </a:p>
        </p:txBody>
      </p:sp>
    </p:spTree>
    <p:extLst>
      <p:ext uri="{BB962C8B-B14F-4D97-AF65-F5344CB8AC3E}">
        <p14:creationId xmlns:p14="http://schemas.microsoft.com/office/powerpoint/2010/main" val="2648430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Before I show you some tools, I want to preface with this. AI IS A TOOL- IT IS NOT YOUR REPLACEMENT</a:t>
            </a:r>
          </a:p>
          <a:p>
            <a:r>
              <a:rPr lang="en-US" dirty="0"/>
              <a:t>YOU STILL ARE STILL THE CAPTAIN OF THIS SHIP</a:t>
            </a:r>
          </a:p>
          <a:p>
            <a:endParaRPr lang="en-US" dirty="0"/>
          </a:p>
          <a:p>
            <a:r>
              <a:rPr lang="en-US" dirty="0"/>
              <a:t>AI makes mistakes</a:t>
            </a:r>
          </a:p>
          <a:p>
            <a:endParaRPr lang="en-US" dirty="0"/>
          </a:p>
          <a:p>
            <a:r>
              <a:rPr lang="en-US" dirty="0"/>
              <a:t>Still requires a foundational knowledge of accessibility.</a:t>
            </a:r>
          </a:p>
          <a:p>
            <a:endParaRPr lang="en-US" dirty="0"/>
          </a:p>
          <a:p>
            <a:r>
              <a:rPr lang="en-US" dirty="0"/>
              <a:t>Always check AI!</a:t>
            </a:r>
          </a:p>
        </p:txBody>
      </p:sp>
      <p:sp>
        <p:nvSpPr>
          <p:cNvPr id="4" name="Slide Number Placeholder 3"/>
          <p:cNvSpPr>
            <a:spLocks noGrp="1"/>
          </p:cNvSpPr>
          <p:nvPr>
            <p:ph type="sldNum" sz="quarter" idx="5"/>
          </p:nvPr>
        </p:nvSpPr>
        <p:spPr/>
        <p:txBody>
          <a:bodyPr/>
          <a:lstStyle/>
          <a:p>
            <a:fld id="{D7458268-54A1-47E7-8016-7825094899AF}" type="slidenum">
              <a:rPr lang="en-US" smtClean="0"/>
              <a:t>8</a:t>
            </a:fld>
            <a:endParaRPr lang="en-US"/>
          </a:p>
        </p:txBody>
      </p:sp>
    </p:spTree>
    <p:extLst>
      <p:ext uri="{BB962C8B-B14F-4D97-AF65-F5344CB8AC3E}">
        <p14:creationId xmlns:p14="http://schemas.microsoft.com/office/powerpoint/2010/main" val="182850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Two items I want to show you, but I invite you to explore every resource I provide on these slides. First, Universal Access Bot- show how it can revise an assignment.</a:t>
            </a:r>
          </a:p>
          <a:p>
            <a:r>
              <a:rPr lang="en-US" dirty="0"/>
              <a:t>Then, Accessible syllabus bot.</a:t>
            </a:r>
          </a:p>
          <a:p>
            <a:endParaRPr lang="en-US" dirty="0"/>
          </a:p>
          <a:p>
            <a:r>
              <a:rPr lang="en-US" dirty="0"/>
              <a:t>Gemini also in Adobe Photo shop</a:t>
            </a:r>
          </a:p>
        </p:txBody>
      </p:sp>
    </p:spTree>
    <p:extLst>
      <p:ext uri="{BB962C8B-B14F-4D97-AF65-F5344CB8AC3E}">
        <p14:creationId xmlns:p14="http://schemas.microsoft.com/office/powerpoint/2010/main" val="1019397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Trained on UDL guidelines 3.0, trained on making content accessible for Canvas, and the OEI rubric. It is aware of specific coding limitations in Canvas and how to make it accessible. It can also use HTML to format and organize using an interactive components like tabs or expanders. Trained in WCAG 2.1 AA</a:t>
            </a:r>
          </a:p>
        </p:txBody>
      </p:sp>
    </p:spTree>
    <p:extLst>
      <p:ext uri="{BB962C8B-B14F-4D97-AF65-F5344CB8AC3E}">
        <p14:creationId xmlns:p14="http://schemas.microsoft.com/office/powerpoint/2010/main" val="2809283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The five functional areas of business include operations, which focuses on producing goods and services efficiently. Reading Chapter 2 from the Foundations of Business textbook introduces each area’s importance for organizational success. Reflect on how operations interacts with other business functions and answer the related reflection question at the end of the reading.</a:t>
            </a:r>
          </a:p>
        </p:txBody>
      </p:sp>
      <p:sp>
        <p:nvSpPr>
          <p:cNvPr id="4" name="Slide Number Placeholder 3"/>
          <p:cNvSpPr>
            <a:spLocks noGrp="1"/>
          </p:cNvSpPr>
          <p:nvPr>
            <p:ph type="sldNum" sz="quarter" idx="5"/>
          </p:nvPr>
        </p:nvSpPr>
        <p:spPr/>
        <p:txBody>
          <a:bodyPr/>
          <a:lstStyle/>
          <a:p>
            <a:fld id="{D7458268-54A1-47E7-8016-7825094899AF}" type="slidenum">
              <a:rPr lang="en-US" smtClean="0"/>
              <a:t>11</a:t>
            </a:fld>
            <a:endParaRPr lang="en-US"/>
          </a:p>
        </p:txBody>
      </p:sp>
    </p:spTree>
    <p:extLst>
      <p:ext uri="{BB962C8B-B14F-4D97-AF65-F5344CB8AC3E}">
        <p14:creationId xmlns:p14="http://schemas.microsoft.com/office/powerpoint/2010/main" val="392743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3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sp>
      <p:sp>
        <p:nvSpPr>
          <p:cNvPr id="3" name="Shape 1"/>
          <p:cNvSpPr/>
          <p:nvPr/>
        </p:nvSpPr>
        <p:spPr>
          <a:xfrm>
            <a:off x="0" y="0"/>
            <a:ext cx="12192000" cy="6858000"/>
          </a:xfrm>
          <a:prstGeom prst="rect">
            <a:avLst/>
          </a:prstGeom>
          <a:solidFill>
            <a:srgbClr val="FFFFFF">
              <a:alpha val="7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56407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11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C9B7F789-2384-474A-8DF3-C5E394333FB0}" type="datetime1">
              <a:rPr lang="en-US" smtClean="0"/>
              <a:t>10/14/2025</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it-IT"/>
              <a:t>Elli Constantin, M. Ed. 2025 CC-BY</a:t>
            </a:r>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8F63A3B-78C7-47BE-AE5E-E10140E04643}" type="slidenum">
              <a:rPr lang="en-US" smtClean="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78297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09515A-D7A2-46C1-817F-BFF2F3A4B033}" type="datetime1">
              <a:rPr lang="en-US" smtClean="0"/>
              <a:t>10/14/2025</a:t>
            </a:fld>
            <a:endParaRPr lang="en-US"/>
          </a:p>
        </p:txBody>
      </p:sp>
      <p:sp>
        <p:nvSpPr>
          <p:cNvPr id="5" name="Footer Placeholder 4"/>
          <p:cNvSpPr>
            <a:spLocks noGrp="1"/>
          </p:cNvSpPr>
          <p:nvPr>
            <p:ph type="ftr" sz="quarter" idx="11"/>
          </p:nvPr>
        </p:nvSpPr>
        <p:spPr/>
        <p:txBody>
          <a:bodyPr/>
          <a:lstStyle/>
          <a:p>
            <a:r>
              <a:rPr lang="it-IT"/>
              <a:t>Elli Constantin, M. Ed. 2025 CC-BY</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3354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93A195-65C5-41D3-A1A1-9321B24A00E3}" type="datetime1">
              <a:rPr lang="en-US" smtClean="0"/>
              <a:t>10/14/2025</a:t>
            </a:fld>
            <a:endParaRPr lang="en-US"/>
          </a:p>
        </p:txBody>
      </p:sp>
      <p:sp>
        <p:nvSpPr>
          <p:cNvPr id="5" name="Footer Placeholder 4"/>
          <p:cNvSpPr>
            <a:spLocks noGrp="1"/>
          </p:cNvSpPr>
          <p:nvPr>
            <p:ph type="ftr" sz="quarter" idx="11"/>
          </p:nvPr>
        </p:nvSpPr>
        <p:spPr/>
        <p:txBody>
          <a:bodyPr/>
          <a:lstStyle/>
          <a:p>
            <a:r>
              <a:rPr lang="it-IT"/>
              <a:t>Elli Constantin, M. Ed. 2025 CC-BY</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231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EAD1BB-6FD8-471D-ADBD-26D445D44E25}" type="datetime1">
              <a:rPr lang="en-US" smtClean="0"/>
              <a:t>10/14/2025</a:t>
            </a:fld>
            <a:endParaRPr lang="en-US"/>
          </a:p>
        </p:txBody>
      </p:sp>
      <p:sp>
        <p:nvSpPr>
          <p:cNvPr id="6" name="Footer Placeholder 5"/>
          <p:cNvSpPr>
            <a:spLocks noGrp="1"/>
          </p:cNvSpPr>
          <p:nvPr>
            <p:ph type="ftr" sz="quarter" idx="11"/>
          </p:nvPr>
        </p:nvSpPr>
        <p:spPr/>
        <p:txBody>
          <a:bodyPr/>
          <a:lstStyle/>
          <a:p>
            <a:r>
              <a:rPr lang="it-IT"/>
              <a:t>Elli Constantin, M. Ed. 2025 CC-BY</a:t>
            </a:r>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9643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7FFF66-81D5-4B2A-90D9-683074E391B9}" type="datetime1">
              <a:rPr lang="en-US" smtClean="0"/>
              <a:t>10/14/2025</a:t>
            </a:fld>
            <a:endParaRPr lang="en-US"/>
          </a:p>
        </p:txBody>
      </p:sp>
      <p:sp>
        <p:nvSpPr>
          <p:cNvPr id="8" name="Footer Placeholder 7"/>
          <p:cNvSpPr>
            <a:spLocks noGrp="1"/>
          </p:cNvSpPr>
          <p:nvPr>
            <p:ph type="ftr" sz="quarter" idx="11"/>
          </p:nvPr>
        </p:nvSpPr>
        <p:spPr/>
        <p:txBody>
          <a:bodyPr/>
          <a:lstStyle/>
          <a:p>
            <a:r>
              <a:rPr lang="it-IT"/>
              <a:t>Elli Constantin, M. Ed. 2025 CC-BY</a:t>
            </a:r>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781976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93CA7E-5951-4DDB-8EB7-E65576FC3A4B}" type="datetime1">
              <a:rPr lang="en-US" smtClean="0"/>
              <a:t>10/14/2025</a:t>
            </a:fld>
            <a:endParaRPr lang="en-US"/>
          </a:p>
        </p:txBody>
      </p:sp>
      <p:sp>
        <p:nvSpPr>
          <p:cNvPr id="4" name="Footer Placeholder 3"/>
          <p:cNvSpPr>
            <a:spLocks noGrp="1"/>
          </p:cNvSpPr>
          <p:nvPr>
            <p:ph type="ftr" sz="quarter" idx="11"/>
          </p:nvPr>
        </p:nvSpPr>
        <p:spPr/>
        <p:txBody>
          <a:bodyPr/>
          <a:lstStyle/>
          <a:p>
            <a:r>
              <a:rPr lang="it-IT"/>
              <a:t>Elli Constantin, M. Ed. 2025 CC-BY</a:t>
            </a:r>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pPr/>
              <a:t>‹#›</a:t>
            </a:fld>
            <a:endParaRPr lang="en-US"/>
          </a:p>
        </p:txBody>
      </p:sp>
      <p:sp>
        <p:nvSpPr>
          <p:cNvPr id="2" name="Freeform: Shape 1">
            <a:extLst>
              <a:ext uri="{FF2B5EF4-FFF2-40B4-BE49-F238E27FC236}">
                <a16:creationId xmlns:a16="http://schemas.microsoft.com/office/drawing/2014/main" id="{5D1FC2F3-403B-B5E2-6BA1-038B70806DA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7" name="Freeform: Shape 6">
            <a:extLst>
              <a:ext uri="{FF2B5EF4-FFF2-40B4-BE49-F238E27FC236}">
                <a16:creationId xmlns:a16="http://schemas.microsoft.com/office/drawing/2014/main" id="{E747CC9E-099B-2B9D-7911-BBCF6AB06982}"/>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2229098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FE90B1-B422-4F1E-8DAF-FBC4C354953C}" type="datetime1">
              <a:rPr lang="en-US" smtClean="0"/>
              <a:t>10/14/2025</a:t>
            </a:fld>
            <a:endParaRPr lang="en-US"/>
          </a:p>
        </p:txBody>
      </p:sp>
      <p:sp>
        <p:nvSpPr>
          <p:cNvPr id="3" name="Footer Placeholder 2"/>
          <p:cNvSpPr>
            <a:spLocks noGrp="1"/>
          </p:cNvSpPr>
          <p:nvPr>
            <p:ph type="ftr" sz="quarter" idx="11"/>
          </p:nvPr>
        </p:nvSpPr>
        <p:spPr/>
        <p:txBody>
          <a:bodyPr/>
          <a:lstStyle/>
          <a:p>
            <a:r>
              <a:rPr lang="it-IT"/>
              <a:t>Elli Constantin, M. Ed. 2025 CC-BY</a:t>
            </a:r>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pPr/>
              <a:t>‹#›</a:t>
            </a:fld>
            <a:endParaRPr lang="en-US"/>
          </a:p>
        </p:txBody>
      </p:sp>
      <p:sp>
        <p:nvSpPr>
          <p:cNvPr id="5" name="Freeform: Shape 4">
            <a:extLst>
              <a:ext uri="{FF2B5EF4-FFF2-40B4-BE49-F238E27FC236}">
                <a16:creationId xmlns:a16="http://schemas.microsoft.com/office/drawing/2014/main" id="{467D84AF-ECE9-CBF2-53AD-64F60D9D0906}"/>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6" name="Freeform: Shape 5">
            <a:extLst>
              <a:ext uri="{FF2B5EF4-FFF2-40B4-BE49-F238E27FC236}">
                <a16:creationId xmlns:a16="http://schemas.microsoft.com/office/drawing/2014/main" id="{19CD1148-FE7D-45F4-5410-6C8B73BE6094}"/>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743257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313220-472B-442F-BAC1-8F8E21BA6121}" type="datetime1">
              <a:rPr lang="en-US" smtClean="0"/>
              <a:t>10/14/2025</a:t>
            </a:fld>
            <a:endParaRPr lang="en-US"/>
          </a:p>
        </p:txBody>
      </p:sp>
      <p:sp>
        <p:nvSpPr>
          <p:cNvPr id="6" name="Footer Placeholder 5"/>
          <p:cNvSpPr>
            <a:spLocks noGrp="1"/>
          </p:cNvSpPr>
          <p:nvPr>
            <p:ph type="ftr" sz="quarter" idx="11"/>
          </p:nvPr>
        </p:nvSpPr>
        <p:spPr/>
        <p:txBody>
          <a:bodyPr/>
          <a:lstStyle/>
          <a:p>
            <a:r>
              <a:rPr lang="it-IT"/>
              <a:t>Elli Constantin, M. Ed. 2025 CC-BY</a:t>
            </a:r>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a:p>
        </p:txBody>
      </p:sp>
      <p:sp>
        <p:nvSpPr>
          <p:cNvPr id="8" name="Freeform: Shape 7">
            <a:extLst>
              <a:ext uri="{FF2B5EF4-FFF2-40B4-BE49-F238E27FC236}">
                <a16:creationId xmlns:a16="http://schemas.microsoft.com/office/drawing/2014/main" id="{389F09EE-BEF2-4F55-E8E9-39EFD70664BE}"/>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3172788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txBody>
          <a:bodyPr/>
          <a:lstStyle/>
          <a:p>
            <a:endParaRPr lang="en-US" sz="1500"/>
          </a:p>
        </p:txBody>
      </p:sp>
      <p:sp>
        <p:nvSpPr>
          <p:cNvPr id="3" name="Shape 1"/>
          <p:cNvSpPr/>
          <p:nvPr/>
        </p:nvSpPr>
        <p:spPr>
          <a:xfrm>
            <a:off x="0" y="0"/>
            <a:ext cx="12192000" cy="6858000"/>
          </a:xfrm>
          <a:prstGeom prst="rect">
            <a:avLst/>
          </a:prstGeom>
          <a:solidFill>
            <a:srgbClr val="FFFFFF">
              <a:alpha val="75000"/>
            </a:srgbClr>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472182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A93847-E350-47EB-A5D8-CD8F33B92A14}" type="datetime1">
              <a:rPr lang="en-US" smtClean="0"/>
              <a:t>10/14/2025</a:t>
            </a:fld>
            <a:endParaRPr lang="en-US"/>
          </a:p>
        </p:txBody>
      </p:sp>
      <p:sp>
        <p:nvSpPr>
          <p:cNvPr id="6" name="Footer Placeholder 5"/>
          <p:cNvSpPr>
            <a:spLocks noGrp="1"/>
          </p:cNvSpPr>
          <p:nvPr>
            <p:ph type="ftr" sz="quarter" idx="11"/>
          </p:nvPr>
        </p:nvSpPr>
        <p:spPr/>
        <p:txBody>
          <a:bodyPr/>
          <a:lstStyle/>
          <a:p>
            <a:r>
              <a:rPr lang="it-IT"/>
              <a:t>Elli Constantin, M. Ed. 2025 CC-BY</a:t>
            </a:r>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a:p>
        </p:txBody>
      </p:sp>
      <p:sp>
        <p:nvSpPr>
          <p:cNvPr id="9" name="Freeform: Shape 8">
            <a:extLst>
              <a:ext uri="{FF2B5EF4-FFF2-40B4-BE49-F238E27FC236}">
                <a16:creationId xmlns:a16="http://schemas.microsoft.com/office/drawing/2014/main" id="{3CBF70CD-14CE-D455-F7B3-1B3292BA790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983984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DAD59E-08E9-4682-9BED-F1E2B1FD9C83}" type="datetime1">
              <a:rPr lang="en-US" smtClean="0"/>
              <a:t>10/14/2025</a:t>
            </a:fld>
            <a:endParaRPr lang="en-US"/>
          </a:p>
        </p:txBody>
      </p:sp>
      <p:sp>
        <p:nvSpPr>
          <p:cNvPr id="5" name="Footer Placeholder 4"/>
          <p:cNvSpPr>
            <a:spLocks noGrp="1"/>
          </p:cNvSpPr>
          <p:nvPr>
            <p:ph type="ftr" sz="quarter" idx="11"/>
          </p:nvPr>
        </p:nvSpPr>
        <p:spPr/>
        <p:txBody>
          <a:bodyPr/>
          <a:lstStyle/>
          <a:p>
            <a:r>
              <a:rPr lang="it-IT"/>
              <a:t>Elli Constantin, M. Ed. 2025 CC-BY</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279327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8BAE3-5CB9-4867-AC3C-B75FB99A141E}" type="datetime1">
              <a:rPr lang="en-US" smtClean="0"/>
              <a:t>10/14/2025</a:t>
            </a:fld>
            <a:endParaRPr lang="en-US"/>
          </a:p>
        </p:txBody>
      </p:sp>
      <p:sp>
        <p:nvSpPr>
          <p:cNvPr id="5" name="Footer Placeholder 4"/>
          <p:cNvSpPr>
            <a:spLocks noGrp="1"/>
          </p:cNvSpPr>
          <p:nvPr>
            <p:ph type="ftr" sz="quarter" idx="11"/>
          </p:nvPr>
        </p:nvSpPr>
        <p:spPr/>
        <p:txBody>
          <a:bodyPr/>
          <a:lstStyle/>
          <a:p>
            <a:r>
              <a:rPr lang="it-IT"/>
              <a:t>Elli Constantin, M. Ed. 2025 CC-BY</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163486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a:t>Click to add title</a:t>
            </a:r>
          </a:p>
        </p:txBody>
      </p:sp>
      <p:sp>
        <p:nvSpPr>
          <p:cNvPr id="9" name="Date Placeholder 8">
            <a:extLst>
              <a:ext uri="{FF2B5EF4-FFF2-40B4-BE49-F238E27FC236}">
                <a16:creationId xmlns:a16="http://schemas.microsoft.com/office/drawing/2014/main" id="{228FD24B-D6BE-E4EF-DF34-7F27518EE5A1}"/>
              </a:ext>
            </a:extLst>
          </p:cNvPr>
          <p:cNvSpPr>
            <a:spLocks noGrp="1"/>
          </p:cNvSpPr>
          <p:nvPr>
            <p:ph type="dt" sz="half" idx="10"/>
          </p:nvPr>
        </p:nvSpPr>
        <p:spPr/>
        <p:txBody>
          <a:bodyPr/>
          <a:lstStyle/>
          <a:p>
            <a:fld id="{52911207-B480-46DD-917F-F25504AC388F}" type="datetime1">
              <a:rPr lang="en-US" smtClean="0"/>
              <a:t>10/14/2025</a:t>
            </a:fld>
            <a:endParaRPr lang="en-US"/>
          </a:p>
        </p:txBody>
      </p:sp>
      <p:sp>
        <p:nvSpPr>
          <p:cNvPr id="10" name="Footer Placeholder 9">
            <a:extLst>
              <a:ext uri="{FF2B5EF4-FFF2-40B4-BE49-F238E27FC236}">
                <a16:creationId xmlns:a16="http://schemas.microsoft.com/office/drawing/2014/main" id="{2647B8BE-E6F7-29AF-45A0-D8DB4FEA710A}"/>
              </a:ext>
            </a:extLst>
          </p:cNvPr>
          <p:cNvSpPr>
            <a:spLocks noGrp="1"/>
          </p:cNvSpPr>
          <p:nvPr>
            <p:ph type="ftr" sz="quarter" idx="11"/>
          </p:nvPr>
        </p:nvSpPr>
        <p:spPr/>
        <p:txBody>
          <a:bodyPr/>
          <a:lstStyle/>
          <a:p>
            <a:r>
              <a:rPr lang="it-IT"/>
              <a:t>Elli Constantin, M. Ed. 2025 CC-BY</a:t>
            </a:r>
            <a:endParaRPr lang="en-US"/>
          </a:p>
        </p:txBody>
      </p:sp>
      <p:sp>
        <p:nvSpPr>
          <p:cNvPr id="11" name="Slide Number Placeholder 10">
            <a:extLst>
              <a:ext uri="{FF2B5EF4-FFF2-40B4-BE49-F238E27FC236}">
                <a16:creationId xmlns:a16="http://schemas.microsoft.com/office/drawing/2014/main" id="{9D2DF48E-EBE0-1BF0-E00B-940AE7ED5D5A}"/>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442018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2782778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1000">
                <a:solidFill>
                  <a:schemeClr val="tx2"/>
                </a:solidFill>
              </a:defRPr>
            </a:lvl1pPr>
          </a:lstStyle>
          <a:p>
            <a:r>
              <a:rPr lang="it-IT"/>
              <a:t>Elli Constantin, M. Ed. 2025 CC-BY</a:t>
            </a:r>
            <a:endParaRPr lang="en-US"/>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989986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1887601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24118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endParaRPr lang="en-US"/>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endParaRPr lang="en-US"/>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12909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endParaRPr lang="en-US"/>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endParaRPr lang="en-US"/>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656378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txBody>
          <a:bodyPr/>
          <a:lstStyle/>
          <a:p>
            <a:endParaRPr lang="en-US"/>
          </a:p>
        </p:txBody>
      </p:sp>
      <p:sp>
        <p:nvSpPr>
          <p:cNvPr id="3" name="Shape 1"/>
          <p:cNvSpPr/>
          <p:nvPr/>
        </p:nvSpPr>
        <p:spPr>
          <a:xfrm>
            <a:off x="0" y="0"/>
            <a:ext cx="12192000" cy="6858000"/>
          </a:xfrm>
          <a:prstGeom prst="rect">
            <a:avLst/>
          </a:prstGeom>
          <a:solidFill>
            <a:srgbClr val="FFFFFF">
              <a:alpha val="75000"/>
            </a:srgbClr>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6318349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Summary">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B2CC92D-F90A-CB67-4860-D6939AC29566}"/>
              </a:ext>
              <a:ext uri="{C183D7F6-B498-43B3-948B-1728B52AA6E4}">
                <adec:decorative xmlns:adec="http://schemas.microsoft.com/office/drawing/2017/decorative" val="1"/>
              </a:ext>
            </a:extLst>
          </p:cNvPr>
          <p:cNvCxnSpPr>
            <a:cxnSpLocks/>
          </p:cNvCxnSpPr>
          <p:nvPr userDrawn="1"/>
        </p:nvCxnSpPr>
        <p:spPr>
          <a:xfrm flipH="1" flipV="1">
            <a:off x="3094182" y="0"/>
            <a:ext cx="1745673" cy="3897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4" y="1671639"/>
            <a:ext cx="5884027"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13" name="Picture Placeholder 12">
            <a:extLst>
              <a:ext uri="{FF2B5EF4-FFF2-40B4-BE49-F238E27FC236}">
                <a16:creationId xmlns:a16="http://schemas.microsoft.com/office/drawing/2014/main" id="{4C376638-5C5B-8E5B-0C26-8F63B98EA417}"/>
              </a:ext>
            </a:extLst>
          </p:cNvPr>
          <p:cNvSpPr>
            <a:spLocks noGrp="1"/>
          </p:cNvSpPr>
          <p:nvPr>
            <p:ph type="pic" sz="quarter" idx="13"/>
          </p:nvPr>
        </p:nvSpPr>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p:spPr>
        <p:txBody>
          <a:bodyPr lIns="274320" tIns="91440" bIns="91440">
            <a:normAutofit/>
          </a:bodyPr>
          <a:lstStyle>
            <a:lvl1pPr marL="0" indent="0" algn="l">
              <a:buNone/>
              <a:defRPr sz="2000">
                <a:solidFill>
                  <a:schemeClr val="tx1"/>
                </a:solidFill>
              </a:defRPr>
            </a:lvl1pPr>
          </a:lstStyle>
          <a:p>
            <a:r>
              <a:rPr lang="en-US"/>
              <a:t>Click icon to add picture</a:t>
            </a:r>
          </a:p>
        </p:txBody>
      </p:sp>
      <p:sp>
        <p:nvSpPr>
          <p:cNvPr id="4" name="Footer Placeholder 4">
            <a:extLst>
              <a:ext uri="{FF2B5EF4-FFF2-40B4-BE49-F238E27FC236}">
                <a16:creationId xmlns:a16="http://schemas.microsoft.com/office/drawing/2014/main" id="{04569D00-2037-2A8D-943B-22FAC1C0B690}"/>
              </a:ext>
            </a:extLst>
          </p:cNvPr>
          <p:cNvSpPr>
            <a:spLocks noGrp="1"/>
          </p:cNvSpPr>
          <p:nvPr>
            <p:ph type="ftr" sz="quarter" idx="11"/>
          </p:nvPr>
        </p:nvSpPr>
        <p:spPr>
          <a:xfrm>
            <a:off x="825500" y="6356349"/>
            <a:ext cx="3819228" cy="365125"/>
          </a:xfrm>
        </p:spPr>
        <p:txBody>
          <a:bodyPr/>
          <a:lstStyle>
            <a:lvl1pPr algn="l">
              <a:defRPr sz="1000">
                <a:solidFill>
                  <a:schemeClr val="tx2"/>
                </a:solidFill>
              </a:defRPr>
            </a:lvl1pPr>
          </a:lstStyle>
          <a:p>
            <a:r>
              <a:rPr lang="it-IT"/>
              <a:t>Elli Constantin, M. Ed. 2025 CC-BY</a:t>
            </a:r>
            <a:endParaRPr lang="en-US"/>
          </a:p>
        </p:txBody>
      </p:sp>
      <p:sp>
        <p:nvSpPr>
          <p:cNvPr id="5" name="Slide Number Placeholder 5">
            <a:extLst>
              <a:ext uri="{FF2B5EF4-FFF2-40B4-BE49-F238E27FC236}">
                <a16:creationId xmlns:a16="http://schemas.microsoft.com/office/drawing/2014/main" id="{75967A9D-0B53-4F3F-0872-495C23A3323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
        <p:nvSpPr>
          <p:cNvPr id="8" name="Content Placeholder 3">
            <a:extLst>
              <a:ext uri="{FF2B5EF4-FFF2-40B4-BE49-F238E27FC236}">
                <a16:creationId xmlns:a16="http://schemas.microsoft.com/office/drawing/2014/main" id="{643B0E9A-A777-8745-6A36-0A79CB5E036B}"/>
              </a:ext>
            </a:extLst>
          </p:cNvPr>
          <p:cNvSpPr>
            <a:spLocks noGrp="1"/>
          </p:cNvSpPr>
          <p:nvPr>
            <p:ph sz="half" idx="14" hasCustomPrompt="1"/>
          </p:nvPr>
        </p:nvSpPr>
        <p:spPr>
          <a:xfrm>
            <a:off x="5453725" y="3660774"/>
            <a:ext cx="5907176" cy="2536826"/>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7792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300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Tree>
    <p:extLst>
      <p:ext uri="{BB962C8B-B14F-4D97-AF65-F5344CB8AC3E}">
        <p14:creationId xmlns:p14="http://schemas.microsoft.com/office/powerpoint/2010/main" val="269893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2625400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Tree>
    <p:extLst>
      <p:ext uri="{BB962C8B-B14F-4D97-AF65-F5344CB8AC3E}">
        <p14:creationId xmlns:p14="http://schemas.microsoft.com/office/powerpoint/2010/main" val="2614063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700797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235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64378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6220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25810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1963016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txBody>
          <a:bodyPr/>
          <a:lstStyle/>
          <a:p>
            <a:endParaRPr lang="en-US"/>
          </a:p>
        </p:txBody>
      </p:sp>
      <p:sp>
        <p:nvSpPr>
          <p:cNvPr id="3" name="Shape 1"/>
          <p:cNvSpPr/>
          <p:nvPr/>
        </p:nvSpPr>
        <p:spPr>
          <a:xfrm>
            <a:off x="0" y="0"/>
            <a:ext cx="12192000" cy="6858000"/>
          </a:xfrm>
          <a:prstGeom prst="rect">
            <a:avLst/>
          </a:prstGeom>
          <a:solidFill>
            <a:srgbClr val="FFFFFF">
              <a:alpha val="75000"/>
            </a:srgbClr>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165468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Closin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128204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2F62972D-E86F-4710-9258-8D663353502E}" type="datetime1">
              <a:rPr lang="en-US" smtClean="0"/>
              <a:t>10/14/2025</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it-IT"/>
              <a:t>Elli Constantin, M. Ed. 2025 CC-BY</a:t>
            </a:r>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8F63A3B-78C7-47BE-AE5E-E10140E04643}" type="slidenum">
              <a:rPr lang="en-US" smtClean="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77939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F4C31F-C172-4582-BAC7-53D389F4DEA7}" type="datetime1">
              <a:rPr lang="en-US" smtClean="0"/>
              <a:t>10/14/2025</a:t>
            </a:fld>
            <a:endParaRPr lang="en-US"/>
          </a:p>
        </p:txBody>
      </p:sp>
      <p:sp>
        <p:nvSpPr>
          <p:cNvPr id="5" name="Footer Placeholder 4"/>
          <p:cNvSpPr>
            <a:spLocks noGrp="1"/>
          </p:cNvSpPr>
          <p:nvPr>
            <p:ph type="ftr" sz="quarter" idx="11"/>
          </p:nvPr>
        </p:nvSpPr>
        <p:spPr/>
        <p:txBody>
          <a:bodyPr/>
          <a:lstStyle/>
          <a:p>
            <a:r>
              <a:rPr lang="it-IT"/>
              <a:t>Elli Constantin, M. Ed. 2025 CC-BY</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146263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6548D-4088-408F-8094-39D42AC9469F}" type="datetime1">
              <a:rPr lang="en-US" smtClean="0"/>
              <a:t>10/14/2025</a:t>
            </a:fld>
            <a:endParaRPr lang="en-US"/>
          </a:p>
        </p:txBody>
      </p:sp>
      <p:sp>
        <p:nvSpPr>
          <p:cNvPr id="5" name="Footer Placeholder 4"/>
          <p:cNvSpPr>
            <a:spLocks noGrp="1"/>
          </p:cNvSpPr>
          <p:nvPr>
            <p:ph type="ftr" sz="quarter" idx="11"/>
          </p:nvPr>
        </p:nvSpPr>
        <p:spPr/>
        <p:txBody>
          <a:bodyPr/>
          <a:lstStyle/>
          <a:p>
            <a:r>
              <a:rPr lang="it-IT"/>
              <a:t>Elli Constantin, M. Ed. 2025 CC-BY</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22110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3ED450-C86F-4605-AF70-BA13819D4A0B}" type="datetime1">
              <a:rPr lang="en-US" smtClean="0"/>
              <a:t>10/14/2025</a:t>
            </a:fld>
            <a:endParaRPr lang="en-US"/>
          </a:p>
        </p:txBody>
      </p:sp>
      <p:sp>
        <p:nvSpPr>
          <p:cNvPr id="6" name="Footer Placeholder 5"/>
          <p:cNvSpPr>
            <a:spLocks noGrp="1"/>
          </p:cNvSpPr>
          <p:nvPr>
            <p:ph type="ftr" sz="quarter" idx="11"/>
          </p:nvPr>
        </p:nvSpPr>
        <p:spPr/>
        <p:txBody>
          <a:bodyPr/>
          <a:lstStyle/>
          <a:p>
            <a:r>
              <a:rPr lang="it-IT"/>
              <a:t>Elli Constantin, M. Ed. 2025 CC-BY</a:t>
            </a:r>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280637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B939D3-A8CC-4CC7-83CA-A991505A6C45}" type="datetime1">
              <a:rPr lang="en-US" smtClean="0"/>
              <a:t>10/14/2025</a:t>
            </a:fld>
            <a:endParaRPr lang="en-US"/>
          </a:p>
        </p:txBody>
      </p:sp>
      <p:sp>
        <p:nvSpPr>
          <p:cNvPr id="8" name="Footer Placeholder 7"/>
          <p:cNvSpPr>
            <a:spLocks noGrp="1"/>
          </p:cNvSpPr>
          <p:nvPr>
            <p:ph type="ftr" sz="quarter" idx="11"/>
          </p:nvPr>
        </p:nvSpPr>
        <p:spPr/>
        <p:txBody>
          <a:bodyPr/>
          <a:lstStyle/>
          <a:p>
            <a:r>
              <a:rPr lang="it-IT"/>
              <a:t>Elli Constantin, M. Ed. 2025 CC-BY</a:t>
            </a:r>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342437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79EA75-9CB8-49AF-95DA-81F133F6880E}" type="datetime1">
              <a:rPr lang="en-US" smtClean="0"/>
              <a:t>10/14/2025</a:t>
            </a:fld>
            <a:endParaRPr lang="en-US"/>
          </a:p>
        </p:txBody>
      </p:sp>
      <p:sp>
        <p:nvSpPr>
          <p:cNvPr id="4" name="Footer Placeholder 3"/>
          <p:cNvSpPr>
            <a:spLocks noGrp="1"/>
          </p:cNvSpPr>
          <p:nvPr>
            <p:ph type="ftr" sz="quarter" idx="11"/>
          </p:nvPr>
        </p:nvSpPr>
        <p:spPr/>
        <p:txBody>
          <a:bodyPr/>
          <a:lstStyle/>
          <a:p>
            <a:r>
              <a:rPr lang="it-IT"/>
              <a:t>Elli Constantin, M. Ed. 2025 CC-BY</a:t>
            </a:r>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pPr/>
              <a:t>‹#›</a:t>
            </a:fld>
            <a:endParaRPr lang="en-US"/>
          </a:p>
        </p:txBody>
      </p:sp>
      <p:sp>
        <p:nvSpPr>
          <p:cNvPr id="2" name="Freeform: Shape 1">
            <a:extLst>
              <a:ext uri="{FF2B5EF4-FFF2-40B4-BE49-F238E27FC236}">
                <a16:creationId xmlns:a16="http://schemas.microsoft.com/office/drawing/2014/main" id="{5D1FC2F3-403B-B5E2-6BA1-038B70806DA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7" name="Freeform: Shape 6">
            <a:extLst>
              <a:ext uri="{FF2B5EF4-FFF2-40B4-BE49-F238E27FC236}">
                <a16:creationId xmlns:a16="http://schemas.microsoft.com/office/drawing/2014/main" id="{E747CC9E-099B-2B9D-7911-BBCF6AB06982}"/>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3252760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4F220-0423-4C1C-AE19-06DBFE8EB51D}" type="datetime1">
              <a:rPr lang="en-US" smtClean="0"/>
              <a:t>10/14/2025</a:t>
            </a:fld>
            <a:endParaRPr lang="en-US"/>
          </a:p>
        </p:txBody>
      </p:sp>
      <p:sp>
        <p:nvSpPr>
          <p:cNvPr id="3" name="Footer Placeholder 2"/>
          <p:cNvSpPr>
            <a:spLocks noGrp="1"/>
          </p:cNvSpPr>
          <p:nvPr>
            <p:ph type="ftr" sz="quarter" idx="11"/>
          </p:nvPr>
        </p:nvSpPr>
        <p:spPr/>
        <p:txBody>
          <a:bodyPr/>
          <a:lstStyle/>
          <a:p>
            <a:r>
              <a:rPr lang="it-IT"/>
              <a:t>Elli Constantin, M. Ed. 2025 CC-BY</a:t>
            </a:r>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pPr/>
              <a:t>‹#›</a:t>
            </a:fld>
            <a:endParaRPr lang="en-US"/>
          </a:p>
        </p:txBody>
      </p:sp>
      <p:sp>
        <p:nvSpPr>
          <p:cNvPr id="5" name="Freeform: Shape 4">
            <a:extLst>
              <a:ext uri="{FF2B5EF4-FFF2-40B4-BE49-F238E27FC236}">
                <a16:creationId xmlns:a16="http://schemas.microsoft.com/office/drawing/2014/main" id="{467D84AF-ECE9-CBF2-53AD-64F60D9D0906}"/>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6" name="Freeform: Shape 5">
            <a:extLst>
              <a:ext uri="{FF2B5EF4-FFF2-40B4-BE49-F238E27FC236}">
                <a16:creationId xmlns:a16="http://schemas.microsoft.com/office/drawing/2014/main" id="{19CD1148-FE7D-45F4-5410-6C8B73BE6094}"/>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2827373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6539A9-91EE-42DE-ADD2-9DC2A1188575}" type="datetime1">
              <a:rPr lang="en-US" smtClean="0"/>
              <a:t>10/14/2025</a:t>
            </a:fld>
            <a:endParaRPr lang="en-US"/>
          </a:p>
        </p:txBody>
      </p:sp>
      <p:sp>
        <p:nvSpPr>
          <p:cNvPr id="6" name="Footer Placeholder 5"/>
          <p:cNvSpPr>
            <a:spLocks noGrp="1"/>
          </p:cNvSpPr>
          <p:nvPr>
            <p:ph type="ftr" sz="quarter" idx="11"/>
          </p:nvPr>
        </p:nvSpPr>
        <p:spPr/>
        <p:txBody>
          <a:bodyPr/>
          <a:lstStyle/>
          <a:p>
            <a:r>
              <a:rPr lang="it-IT"/>
              <a:t>Elli Constantin, M. Ed. 2025 CC-BY</a:t>
            </a:r>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a:p>
        </p:txBody>
      </p:sp>
      <p:sp>
        <p:nvSpPr>
          <p:cNvPr id="8" name="Freeform: Shape 7">
            <a:extLst>
              <a:ext uri="{FF2B5EF4-FFF2-40B4-BE49-F238E27FC236}">
                <a16:creationId xmlns:a16="http://schemas.microsoft.com/office/drawing/2014/main" id="{389F09EE-BEF2-4F55-E8E9-39EFD70664BE}"/>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3532639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40EDE0-E6F2-4243-B198-F99DC1DAFBCA}" type="datetime1">
              <a:rPr lang="en-US" smtClean="0"/>
              <a:t>10/14/2025</a:t>
            </a:fld>
            <a:endParaRPr lang="en-US"/>
          </a:p>
        </p:txBody>
      </p:sp>
      <p:sp>
        <p:nvSpPr>
          <p:cNvPr id="6" name="Footer Placeholder 5"/>
          <p:cNvSpPr>
            <a:spLocks noGrp="1"/>
          </p:cNvSpPr>
          <p:nvPr>
            <p:ph type="ftr" sz="quarter" idx="11"/>
          </p:nvPr>
        </p:nvSpPr>
        <p:spPr/>
        <p:txBody>
          <a:bodyPr/>
          <a:lstStyle/>
          <a:p>
            <a:r>
              <a:rPr lang="it-IT"/>
              <a:t>Elli Constantin, M. Ed. 2025 CC-BY</a:t>
            </a:r>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a:p>
        </p:txBody>
      </p:sp>
      <p:sp>
        <p:nvSpPr>
          <p:cNvPr id="9" name="Freeform: Shape 8">
            <a:extLst>
              <a:ext uri="{FF2B5EF4-FFF2-40B4-BE49-F238E27FC236}">
                <a16:creationId xmlns:a16="http://schemas.microsoft.com/office/drawing/2014/main" id="{3CBF70CD-14CE-D455-F7B3-1B3292BA790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1612535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txBody>
          <a:bodyPr/>
          <a:lstStyle/>
          <a:p>
            <a:endParaRPr lang="en-US"/>
          </a:p>
        </p:txBody>
      </p:sp>
      <p:sp>
        <p:nvSpPr>
          <p:cNvPr id="3" name="Shape 1"/>
          <p:cNvSpPr/>
          <p:nvPr/>
        </p:nvSpPr>
        <p:spPr>
          <a:xfrm>
            <a:off x="0" y="0"/>
            <a:ext cx="12192000" cy="6858000"/>
          </a:xfrm>
          <a:prstGeom prst="rect">
            <a:avLst/>
          </a:prstGeom>
          <a:solidFill>
            <a:srgbClr val="FFFFFF">
              <a:alpha val="75000"/>
            </a:srgbClr>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146792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0146FD-1E5D-4667-9067-51C7865E1DE0}" type="datetime1">
              <a:rPr lang="en-US" smtClean="0"/>
              <a:t>10/14/2025</a:t>
            </a:fld>
            <a:endParaRPr lang="en-US"/>
          </a:p>
        </p:txBody>
      </p:sp>
      <p:sp>
        <p:nvSpPr>
          <p:cNvPr id="5" name="Footer Placeholder 4"/>
          <p:cNvSpPr>
            <a:spLocks noGrp="1"/>
          </p:cNvSpPr>
          <p:nvPr>
            <p:ph type="ftr" sz="quarter" idx="11"/>
          </p:nvPr>
        </p:nvSpPr>
        <p:spPr/>
        <p:txBody>
          <a:bodyPr/>
          <a:lstStyle/>
          <a:p>
            <a:r>
              <a:rPr lang="it-IT"/>
              <a:t>Elli Constantin, M. Ed. 2025 CC-BY</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02343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58EB06-06EA-4CDE-9F53-8B40E9F284BC}" type="datetime1">
              <a:rPr lang="en-US" smtClean="0"/>
              <a:t>10/14/2025</a:t>
            </a:fld>
            <a:endParaRPr lang="en-US"/>
          </a:p>
        </p:txBody>
      </p:sp>
      <p:sp>
        <p:nvSpPr>
          <p:cNvPr id="5" name="Footer Placeholder 4"/>
          <p:cNvSpPr>
            <a:spLocks noGrp="1"/>
          </p:cNvSpPr>
          <p:nvPr>
            <p:ph type="ftr" sz="quarter" idx="11"/>
          </p:nvPr>
        </p:nvSpPr>
        <p:spPr/>
        <p:txBody>
          <a:bodyPr/>
          <a:lstStyle/>
          <a:p>
            <a:r>
              <a:rPr lang="it-IT"/>
              <a:t>Elli Constantin, M. Ed. 2025 CC-BY</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756612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a:t>Click to add title</a:t>
            </a:r>
          </a:p>
        </p:txBody>
      </p:sp>
      <p:sp>
        <p:nvSpPr>
          <p:cNvPr id="9" name="Date Placeholder 8">
            <a:extLst>
              <a:ext uri="{FF2B5EF4-FFF2-40B4-BE49-F238E27FC236}">
                <a16:creationId xmlns:a16="http://schemas.microsoft.com/office/drawing/2014/main" id="{228FD24B-D6BE-E4EF-DF34-7F27518EE5A1}"/>
              </a:ext>
            </a:extLst>
          </p:cNvPr>
          <p:cNvSpPr>
            <a:spLocks noGrp="1"/>
          </p:cNvSpPr>
          <p:nvPr>
            <p:ph type="dt" sz="half" idx="10"/>
          </p:nvPr>
        </p:nvSpPr>
        <p:spPr/>
        <p:txBody>
          <a:bodyPr/>
          <a:lstStyle/>
          <a:p>
            <a:fld id="{417190FD-EC5D-47E5-92B5-592CD80AADF7}" type="datetime1">
              <a:rPr lang="en-US" smtClean="0"/>
              <a:t>10/14/2025</a:t>
            </a:fld>
            <a:endParaRPr lang="en-US"/>
          </a:p>
        </p:txBody>
      </p:sp>
      <p:sp>
        <p:nvSpPr>
          <p:cNvPr id="10" name="Footer Placeholder 9">
            <a:extLst>
              <a:ext uri="{FF2B5EF4-FFF2-40B4-BE49-F238E27FC236}">
                <a16:creationId xmlns:a16="http://schemas.microsoft.com/office/drawing/2014/main" id="{2647B8BE-E6F7-29AF-45A0-D8DB4FEA710A}"/>
              </a:ext>
            </a:extLst>
          </p:cNvPr>
          <p:cNvSpPr>
            <a:spLocks noGrp="1"/>
          </p:cNvSpPr>
          <p:nvPr>
            <p:ph type="ftr" sz="quarter" idx="11"/>
          </p:nvPr>
        </p:nvSpPr>
        <p:spPr/>
        <p:txBody>
          <a:bodyPr/>
          <a:lstStyle/>
          <a:p>
            <a:r>
              <a:rPr lang="it-IT"/>
              <a:t>Elli Constantin, M. Ed. 2025 CC-BY</a:t>
            </a:r>
            <a:endParaRPr lang="en-US"/>
          </a:p>
        </p:txBody>
      </p:sp>
      <p:sp>
        <p:nvSpPr>
          <p:cNvPr id="11" name="Slide Number Placeholder 10">
            <a:extLst>
              <a:ext uri="{FF2B5EF4-FFF2-40B4-BE49-F238E27FC236}">
                <a16:creationId xmlns:a16="http://schemas.microsoft.com/office/drawing/2014/main" id="{9D2DF48E-EBE0-1BF0-E00B-940AE7ED5D5A}"/>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3537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3432269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1000">
                <a:solidFill>
                  <a:schemeClr val="tx2"/>
                </a:solidFill>
              </a:defRPr>
            </a:lvl1pPr>
          </a:lstStyle>
          <a:p>
            <a:r>
              <a:rPr lang="it-IT"/>
              <a:t>Elli Constantin, M. Ed. 2025 CC-BY</a:t>
            </a:r>
            <a:endParaRPr lang="en-US"/>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527833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75674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14834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endParaRPr lang="en-US"/>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endParaRPr lang="en-US"/>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77999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endParaRPr lang="en-US"/>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endParaRPr lang="en-US"/>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68941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Summary">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B2CC92D-F90A-CB67-4860-D6939AC29566}"/>
              </a:ext>
              <a:ext uri="{C183D7F6-B498-43B3-948B-1728B52AA6E4}">
                <adec:decorative xmlns:adec="http://schemas.microsoft.com/office/drawing/2017/decorative" val="1"/>
              </a:ext>
            </a:extLst>
          </p:cNvPr>
          <p:cNvCxnSpPr>
            <a:cxnSpLocks/>
          </p:cNvCxnSpPr>
          <p:nvPr userDrawn="1"/>
        </p:nvCxnSpPr>
        <p:spPr>
          <a:xfrm flipH="1" flipV="1">
            <a:off x="3094182" y="0"/>
            <a:ext cx="1745673" cy="3897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4" y="1671639"/>
            <a:ext cx="5884027"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13" name="Picture Placeholder 12">
            <a:extLst>
              <a:ext uri="{FF2B5EF4-FFF2-40B4-BE49-F238E27FC236}">
                <a16:creationId xmlns:a16="http://schemas.microsoft.com/office/drawing/2014/main" id="{4C376638-5C5B-8E5B-0C26-8F63B98EA417}"/>
              </a:ext>
            </a:extLst>
          </p:cNvPr>
          <p:cNvSpPr>
            <a:spLocks noGrp="1"/>
          </p:cNvSpPr>
          <p:nvPr>
            <p:ph type="pic" sz="quarter" idx="13"/>
          </p:nvPr>
        </p:nvSpPr>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p:spPr>
        <p:txBody>
          <a:bodyPr lIns="274320" tIns="91440" bIns="91440">
            <a:normAutofit/>
          </a:bodyPr>
          <a:lstStyle>
            <a:lvl1pPr marL="0" indent="0" algn="l">
              <a:buNone/>
              <a:defRPr sz="2000">
                <a:solidFill>
                  <a:schemeClr val="tx1"/>
                </a:solidFill>
              </a:defRPr>
            </a:lvl1pPr>
          </a:lstStyle>
          <a:p>
            <a:r>
              <a:rPr lang="en-US"/>
              <a:t>Click icon to add picture</a:t>
            </a:r>
          </a:p>
        </p:txBody>
      </p:sp>
      <p:sp>
        <p:nvSpPr>
          <p:cNvPr id="4" name="Footer Placeholder 4">
            <a:extLst>
              <a:ext uri="{FF2B5EF4-FFF2-40B4-BE49-F238E27FC236}">
                <a16:creationId xmlns:a16="http://schemas.microsoft.com/office/drawing/2014/main" id="{04569D00-2037-2A8D-943B-22FAC1C0B690}"/>
              </a:ext>
            </a:extLst>
          </p:cNvPr>
          <p:cNvSpPr>
            <a:spLocks noGrp="1"/>
          </p:cNvSpPr>
          <p:nvPr>
            <p:ph type="ftr" sz="quarter" idx="11"/>
          </p:nvPr>
        </p:nvSpPr>
        <p:spPr>
          <a:xfrm>
            <a:off x="825500" y="6356349"/>
            <a:ext cx="3819228" cy="365125"/>
          </a:xfrm>
        </p:spPr>
        <p:txBody>
          <a:bodyPr/>
          <a:lstStyle>
            <a:lvl1pPr algn="l">
              <a:defRPr sz="1000">
                <a:solidFill>
                  <a:schemeClr val="tx2"/>
                </a:solidFill>
              </a:defRPr>
            </a:lvl1pPr>
          </a:lstStyle>
          <a:p>
            <a:r>
              <a:rPr lang="it-IT"/>
              <a:t>Elli Constantin, M. Ed. 2025 CC-BY</a:t>
            </a:r>
            <a:endParaRPr lang="en-US"/>
          </a:p>
        </p:txBody>
      </p:sp>
      <p:sp>
        <p:nvSpPr>
          <p:cNvPr id="5" name="Slide Number Placeholder 5">
            <a:extLst>
              <a:ext uri="{FF2B5EF4-FFF2-40B4-BE49-F238E27FC236}">
                <a16:creationId xmlns:a16="http://schemas.microsoft.com/office/drawing/2014/main" id="{75967A9D-0B53-4F3F-0872-495C23A3323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
        <p:nvSpPr>
          <p:cNvPr id="8" name="Content Placeholder 3">
            <a:extLst>
              <a:ext uri="{FF2B5EF4-FFF2-40B4-BE49-F238E27FC236}">
                <a16:creationId xmlns:a16="http://schemas.microsoft.com/office/drawing/2014/main" id="{643B0E9A-A777-8745-6A36-0A79CB5E036B}"/>
              </a:ext>
            </a:extLst>
          </p:cNvPr>
          <p:cNvSpPr>
            <a:spLocks noGrp="1"/>
          </p:cNvSpPr>
          <p:nvPr>
            <p:ph sz="half" idx="14" hasCustomPrompt="1"/>
          </p:nvPr>
        </p:nvSpPr>
        <p:spPr>
          <a:xfrm>
            <a:off x="5453725" y="3660774"/>
            <a:ext cx="5907176" cy="2536826"/>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9489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30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sp>
      <p:sp>
        <p:nvSpPr>
          <p:cNvPr id="3" name="Shape 1"/>
          <p:cNvSpPr/>
          <p:nvPr/>
        </p:nvSpPr>
        <p:spPr>
          <a:xfrm>
            <a:off x="0" y="0"/>
            <a:ext cx="12192000" cy="6858000"/>
          </a:xfrm>
          <a:prstGeom prst="rect">
            <a:avLst/>
          </a:prstGeom>
          <a:solidFill>
            <a:srgbClr val="FFFFFF">
              <a:alpha val="7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0812165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Tree>
    <p:extLst>
      <p:ext uri="{BB962C8B-B14F-4D97-AF65-F5344CB8AC3E}">
        <p14:creationId xmlns:p14="http://schemas.microsoft.com/office/powerpoint/2010/main" val="3309638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4241705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Tree>
    <p:extLst>
      <p:ext uri="{BB962C8B-B14F-4D97-AF65-F5344CB8AC3E}">
        <p14:creationId xmlns:p14="http://schemas.microsoft.com/office/powerpoint/2010/main" val="2872414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56573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102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11758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14259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36938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223664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Closin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778919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sp>
      <p:sp>
        <p:nvSpPr>
          <p:cNvPr id="3" name="Shape 1"/>
          <p:cNvSpPr/>
          <p:nvPr/>
        </p:nvSpPr>
        <p:spPr>
          <a:xfrm>
            <a:off x="0" y="0"/>
            <a:ext cx="12192000" cy="6858000"/>
          </a:xfrm>
          <a:prstGeom prst="rect">
            <a:avLst/>
          </a:prstGeom>
          <a:solidFill>
            <a:srgbClr val="FFFFFF">
              <a:alpha val="7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3345135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BABBB-7709-C21D-12BC-AEEF030111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250DDA-89C2-1D0C-9D2B-F42955237C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B7093-495D-0C28-87EE-D3A46F2EC961}"/>
              </a:ext>
            </a:extLst>
          </p:cNvPr>
          <p:cNvSpPr>
            <a:spLocks noGrp="1"/>
          </p:cNvSpPr>
          <p:nvPr>
            <p:ph type="dt" sz="half" idx="10"/>
          </p:nvPr>
        </p:nvSpPr>
        <p:spPr/>
        <p:txBody>
          <a:bodyPr/>
          <a:lstStyle/>
          <a:p>
            <a:fld id="{37FF3928-4E58-4B22-933A-D23050E3196D}" type="datetime1">
              <a:rPr lang="en-US" smtClean="0"/>
              <a:t>10/14/2025</a:t>
            </a:fld>
            <a:endParaRPr lang="en-US"/>
          </a:p>
        </p:txBody>
      </p:sp>
      <p:sp>
        <p:nvSpPr>
          <p:cNvPr id="5" name="Footer Placeholder 4">
            <a:extLst>
              <a:ext uri="{FF2B5EF4-FFF2-40B4-BE49-F238E27FC236}">
                <a16:creationId xmlns:a16="http://schemas.microsoft.com/office/drawing/2014/main" id="{3D493D3D-2D50-FF69-B04F-714534FE2ECA}"/>
              </a:ext>
            </a:extLst>
          </p:cNvPr>
          <p:cNvSpPr>
            <a:spLocks noGrp="1"/>
          </p:cNvSpPr>
          <p:nvPr>
            <p:ph type="ftr" sz="quarter" idx="11"/>
          </p:nvPr>
        </p:nvSpPr>
        <p:spPr/>
        <p:txBody>
          <a:bodyPr/>
          <a:lstStyle/>
          <a:p>
            <a:r>
              <a:rPr lang="it-IT"/>
              <a:t>Elli Constantin, M. Ed. 2025 CC-BY</a:t>
            </a:r>
            <a:endParaRPr lang="en-US"/>
          </a:p>
        </p:txBody>
      </p:sp>
      <p:sp>
        <p:nvSpPr>
          <p:cNvPr id="6" name="Slide Number Placeholder 5">
            <a:extLst>
              <a:ext uri="{FF2B5EF4-FFF2-40B4-BE49-F238E27FC236}">
                <a16:creationId xmlns:a16="http://schemas.microsoft.com/office/drawing/2014/main" id="{EF7E543A-F4BA-CCBA-09FB-13532F3F7CDE}"/>
              </a:ext>
            </a:extLst>
          </p:cNvPr>
          <p:cNvSpPr>
            <a:spLocks noGrp="1"/>
          </p:cNvSpPr>
          <p:nvPr>
            <p:ph type="sldNum" sz="quarter" idx="12"/>
          </p:nvPr>
        </p:nvSpPr>
        <p:spPr/>
        <p:txBody>
          <a:bodyPr/>
          <a:lstStyle/>
          <a:p>
            <a:fld id="{9B43F89C-FFDC-42B9-AA1F-D66124DDEEAB}" type="slidenum">
              <a:rPr lang="en-US" smtClean="0"/>
              <a:t>‹#›</a:t>
            </a:fld>
            <a:endParaRPr lang="en-US"/>
          </a:p>
        </p:txBody>
      </p:sp>
    </p:spTree>
    <p:extLst>
      <p:ext uri="{BB962C8B-B14F-4D97-AF65-F5344CB8AC3E}">
        <p14:creationId xmlns:p14="http://schemas.microsoft.com/office/powerpoint/2010/main" val="447660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7F9B-B98E-4295-5F58-FAB2EF5108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FD65D-A0D6-CEB2-9AA8-00312F2352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77AB6-8994-2B56-EE52-980B69EE153F}"/>
              </a:ext>
            </a:extLst>
          </p:cNvPr>
          <p:cNvSpPr>
            <a:spLocks noGrp="1"/>
          </p:cNvSpPr>
          <p:nvPr>
            <p:ph type="dt" sz="half" idx="10"/>
          </p:nvPr>
        </p:nvSpPr>
        <p:spPr/>
        <p:txBody>
          <a:bodyPr/>
          <a:lstStyle/>
          <a:p>
            <a:fld id="{6DB4064A-3D7C-4742-AB4C-F8D0FC912A60}" type="datetime1">
              <a:rPr lang="en-US" smtClean="0"/>
              <a:t>10/14/2025</a:t>
            </a:fld>
            <a:endParaRPr lang="en-US"/>
          </a:p>
        </p:txBody>
      </p:sp>
      <p:sp>
        <p:nvSpPr>
          <p:cNvPr id="5" name="Footer Placeholder 4">
            <a:extLst>
              <a:ext uri="{FF2B5EF4-FFF2-40B4-BE49-F238E27FC236}">
                <a16:creationId xmlns:a16="http://schemas.microsoft.com/office/drawing/2014/main" id="{906DC79D-4570-4F06-BB4C-F48D77E2F0C1}"/>
              </a:ext>
            </a:extLst>
          </p:cNvPr>
          <p:cNvSpPr>
            <a:spLocks noGrp="1"/>
          </p:cNvSpPr>
          <p:nvPr>
            <p:ph type="ftr" sz="quarter" idx="11"/>
          </p:nvPr>
        </p:nvSpPr>
        <p:spPr/>
        <p:txBody>
          <a:bodyPr/>
          <a:lstStyle/>
          <a:p>
            <a:r>
              <a:rPr lang="it-IT"/>
              <a:t>Elli Constantin, M. Ed. 2025 CC-BY</a:t>
            </a:r>
            <a:endParaRPr lang="en-US"/>
          </a:p>
        </p:txBody>
      </p:sp>
      <p:sp>
        <p:nvSpPr>
          <p:cNvPr id="6" name="Slide Number Placeholder 5">
            <a:extLst>
              <a:ext uri="{FF2B5EF4-FFF2-40B4-BE49-F238E27FC236}">
                <a16:creationId xmlns:a16="http://schemas.microsoft.com/office/drawing/2014/main" id="{BED71DA4-A65B-EDA0-E663-13ACE14A5E8E}"/>
              </a:ext>
            </a:extLst>
          </p:cNvPr>
          <p:cNvSpPr>
            <a:spLocks noGrp="1"/>
          </p:cNvSpPr>
          <p:nvPr>
            <p:ph type="sldNum" sz="quarter" idx="12"/>
          </p:nvPr>
        </p:nvSpPr>
        <p:spPr/>
        <p:txBody>
          <a:bodyPr/>
          <a:lstStyle/>
          <a:p>
            <a:fld id="{9B43F89C-FFDC-42B9-AA1F-D66124DDEEAB}" type="slidenum">
              <a:rPr lang="en-US" smtClean="0"/>
              <a:t>‹#›</a:t>
            </a:fld>
            <a:endParaRPr lang="en-US"/>
          </a:p>
        </p:txBody>
      </p:sp>
    </p:spTree>
    <p:extLst>
      <p:ext uri="{BB962C8B-B14F-4D97-AF65-F5344CB8AC3E}">
        <p14:creationId xmlns:p14="http://schemas.microsoft.com/office/powerpoint/2010/main" val="7091126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914F-57B0-E218-276F-8A3095D3E7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270A8A-DBBA-920B-A44E-9A9EA3B1C2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807981-52D3-6B34-BC54-119EBEF50EEE}"/>
              </a:ext>
            </a:extLst>
          </p:cNvPr>
          <p:cNvSpPr>
            <a:spLocks noGrp="1"/>
          </p:cNvSpPr>
          <p:nvPr>
            <p:ph type="dt" sz="half" idx="10"/>
          </p:nvPr>
        </p:nvSpPr>
        <p:spPr/>
        <p:txBody>
          <a:bodyPr/>
          <a:lstStyle/>
          <a:p>
            <a:fld id="{AEE5546C-755A-41FE-BF29-DD7368555A8C}" type="datetime1">
              <a:rPr lang="en-US" smtClean="0"/>
              <a:t>10/14/2025</a:t>
            </a:fld>
            <a:endParaRPr lang="en-US"/>
          </a:p>
        </p:txBody>
      </p:sp>
      <p:sp>
        <p:nvSpPr>
          <p:cNvPr id="5" name="Footer Placeholder 4">
            <a:extLst>
              <a:ext uri="{FF2B5EF4-FFF2-40B4-BE49-F238E27FC236}">
                <a16:creationId xmlns:a16="http://schemas.microsoft.com/office/drawing/2014/main" id="{B527DA3E-6BAA-BDD2-7F55-CB00840E1200}"/>
              </a:ext>
            </a:extLst>
          </p:cNvPr>
          <p:cNvSpPr>
            <a:spLocks noGrp="1"/>
          </p:cNvSpPr>
          <p:nvPr>
            <p:ph type="ftr" sz="quarter" idx="11"/>
          </p:nvPr>
        </p:nvSpPr>
        <p:spPr/>
        <p:txBody>
          <a:bodyPr/>
          <a:lstStyle/>
          <a:p>
            <a:r>
              <a:rPr lang="it-IT"/>
              <a:t>Elli Constantin, M. Ed. 2025 CC-BY</a:t>
            </a:r>
            <a:endParaRPr lang="en-US"/>
          </a:p>
        </p:txBody>
      </p:sp>
      <p:sp>
        <p:nvSpPr>
          <p:cNvPr id="6" name="Slide Number Placeholder 5">
            <a:extLst>
              <a:ext uri="{FF2B5EF4-FFF2-40B4-BE49-F238E27FC236}">
                <a16:creationId xmlns:a16="http://schemas.microsoft.com/office/drawing/2014/main" id="{E8456147-E9B2-5E94-2254-17AE54D6DAA9}"/>
              </a:ext>
            </a:extLst>
          </p:cNvPr>
          <p:cNvSpPr>
            <a:spLocks noGrp="1"/>
          </p:cNvSpPr>
          <p:nvPr>
            <p:ph type="sldNum" sz="quarter" idx="12"/>
          </p:nvPr>
        </p:nvSpPr>
        <p:spPr/>
        <p:txBody>
          <a:bodyPr/>
          <a:lstStyle/>
          <a:p>
            <a:fld id="{9B43F89C-FFDC-42B9-AA1F-D66124DDEEAB}" type="slidenum">
              <a:rPr lang="en-US" smtClean="0"/>
              <a:t>‹#›</a:t>
            </a:fld>
            <a:endParaRPr lang="en-US"/>
          </a:p>
        </p:txBody>
      </p:sp>
    </p:spTree>
    <p:extLst>
      <p:ext uri="{BB962C8B-B14F-4D97-AF65-F5344CB8AC3E}">
        <p14:creationId xmlns:p14="http://schemas.microsoft.com/office/powerpoint/2010/main" val="21946277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C919B-AEB8-8360-F277-F509671A95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47A360-C7FB-6136-3F99-053B07D8F9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C65F67-DDE5-B04C-4701-BCFF391A5D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01E2A5-3301-3029-DA8E-1C775FF1B0F4}"/>
              </a:ext>
            </a:extLst>
          </p:cNvPr>
          <p:cNvSpPr>
            <a:spLocks noGrp="1"/>
          </p:cNvSpPr>
          <p:nvPr>
            <p:ph type="dt" sz="half" idx="10"/>
          </p:nvPr>
        </p:nvSpPr>
        <p:spPr/>
        <p:txBody>
          <a:bodyPr/>
          <a:lstStyle/>
          <a:p>
            <a:fld id="{6E5D563C-321B-4EEF-9056-D112D84235B4}" type="datetime1">
              <a:rPr lang="en-US" smtClean="0"/>
              <a:t>10/14/2025</a:t>
            </a:fld>
            <a:endParaRPr lang="en-US"/>
          </a:p>
        </p:txBody>
      </p:sp>
      <p:sp>
        <p:nvSpPr>
          <p:cNvPr id="6" name="Footer Placeholder 5">
            <a:extLst>
              <a:ext uri="{FF2B5EF4-FFF2-40B4-BE49-F238E27FC236}">
                <a16:creationId xmlns:a16="http://schemas.microsoft.com/office/drawing/2014/main" id="{60A0735F-BB96-F46C-4B0C-DBA17578274D}"/>
              </a:ext>
            </a:extLst>
          </p:cNvPr>
          <p:cNvSpPr>
            <a:spLocks noGrp="1"/>
          </p:cNvSpPr>
          <p:nvPr>
            <p:ph type="ftr" sz="quarter" idx="11"/>
          </p:nvPr>
        </p:nvSpPr>
        <p:spPr/>
        <p:txBody>
          <a:bodyPr/>
          <a:lstStyle/>
          <a:p>
            <a:r>
              <a:rPr lang="it-IT"/>
              <a:t>Elli Constantin, M. Ed. 2025 CC-BY</a:t>
            </a:r>
            <a:endParaRPr lang="en-US"/>
          </a:p>
        </p:txBody>
      </p:sp>
      <p:sp>
        <p:nvSpPr>
          <p:cNvPr id="7" name="Slide Number Placeholder 6">
            <a:extLst>
              <a:ext uri="{FF2B5EF4-FFF2-40B4-BE49-F238E27FC236}">
                <a16:creationId xmlns:a16="http://schemas.microsoft.com/office/drawing/2014/main" id="{84152736-B184-6AFA-6ED0-9D2E431CA564}"/>
              </a:ext>
            </a:extLst>
          </p:cNvPr>
          <p:cNvSpPr>
            <a:spLocks noGrp="1"/>
          </p:cNvSpPr>
          <p:nvPr>
            <p:ph type="sldNum" sz="quarter" idx="12"/>
          </p:nvPr>
        </p:nvSpPr>
        <p:spPr/>
        <p:txBody>
          <a:bodyPr/>
          <a:lstStyle/>
          <a:p>
            <a:fld id="{9B43F89C-FFDC-42B9-AA1F-D66124DDEEAB}" type="slidenum">
              <a:rPr lang="en-US" smtClean="0"/>
              <a:t>‹#›</a:t>
            </a:fld>
            <a:endParaRPr lang="en-US"/>
          </a:p>
        </p:txBody>
      </p:sp>
    </p:spTree>
    <p:extLst>
      <p:ext uri="{BB962C8B-B14F-4D97-AF65-F5344CB8AC3E}">
        <p14:creationId xmlns:p14="http://schemas.microsoft.com/office/powerpoint/2010/main" val="33983439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B415-8FA5-2607-6EE8-BF027DABB0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7FE3A0-4FBC-79B5-041A-19957D7F52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BE2046-0FA2-2C0C-0001-5CEE499429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F638E3-5393-8ECE-6094-5198A51FE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093D60-A0B5-3CA5-B9E9-68777AF74F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65062A-DF76-31AE-CDE6-CBBB54FD0C3A}"/>
              </a:ext>
            </a:extLst>
          </p:cNvPr>
          <p:cNvSpPr>
            <a:spLocks noGrp="1"/>
          </p:cNvSpPr>
          <p:nvPr>
            <p:ph type="dt" sz="half" idx="10"/>
          </p:nvPr>
        </p:nvSpPr>
        <p:spPr/>
        <p:txBody>
          <a:bodyPr/>
          <a:lstStyle/>
          <a:p>
            <a:fld id="{6D1511AF-B18C-44F3-B567-B7777E64F009}" type="datetime1">
              <a:rPr lang="en-US" smtClean="0"/>
              <a:t>10/14/2025</a:t>
            </a:fld>
            <a:endParaRPr lang="en-US"/>
          </a:p>
        </p:txBody>
      </p:sp>
      <p:sp>
        <p:nvSpPr>
          <p:cNvPr id="8" name="Footer Placeholder 7">
            <a:extLst>
              <a:ext uri="{FF2B5EF4-FFF2-40B4-BE49-F238E27FC236}">
                <a16:creationId xmlns:a16="http://schemas.microsoft.com/office/drawing/2014/main" id="{4B0FB803-39B3-1380-1A57-0C5AE4CA5751}"/>
              </a:ext>
            </a:extLst>
          </p:cNvPr>
          <p:cNvSpPr>
            <a:spLocks noGrp="1"/>
          </p:cNvSpPr>
          <p:nvPr>
            <p:ph type="ftr" sz="quarter" idx="11"/>
          </p:nvPr>
        </p:nvSpPr>
        <p:spPr/>
        <p:txBody>
          <a:bodyPr/>
          <a:lstStyle/>
          <a:p>
            <a:r>
              <a:rPr lang="it-IT"/>
              <a:t>Elli Constantin, M. Ed. 2025 CC-BY</a:t>
            </a:r>
            <a:endParaRPr lang="en-US"/>
          </a:p>
        </p:txBody>
      </p:sp>
      <p:sp>
        <p:nvSpPr>
          <p:cNvPr id="9" name="Slide Number Placeholder 8">
            <a:extLst>
              <a:ext uri="{FF2B5EF4-FFF2-40B4-BE49-F238E27FC236}">
                <a16:creationId xmlns:a16="http://schemas.microsoft.com/office/drawing/2014/main" id="{11346170-8D63-BB90-13C4-5808CFBD9262}"/>
              </a:ext>
            </a:extLst>
          </p:cNvPr>
          <p:cNvSpPr>
            <a:spLocks noGrp="1"/>
          </p:cNvSpPr>
          <p:nvPr>
            <p:ph type="sldNum" sz="quarter" idx="12"/>
          </p:nvPr>
        </p:nvSpPr>
        <p:spPr/>
        <p:txBody>
          <a:bodyPr/>
          <a:lstStyle/>
          <a:p>
            <a:fld id="{9B43F89C-FFDC-42B9-AA1F-D66124DDEEAB}" type="slidenum">
              <a:rPr lang="en-US" smtClean="0"/>
              <a:t>‹#›</a:t>
            </a:fld>
            <a:endParaRPr lang="en-US"/>
          </a:p>
        </p:txBody>
      </p:sp>
    </p:spTree>
    <p:extLst>
      <p:ext uri="{BB962C8B-B14F-4D97-AF65-F5344CB8AC3E}">
        <p14:creationId xmlns:p14="http://schemas.microsoft.com/office/powerpoint/2010/main" val="11545830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5F91-35C3-34EB-9F93-C07EA18950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27B877-9FE0-40C2-6E72-38518A56F951}"/>
              </a:ext>
            </a:extLst>
          </p:cNvPr>
          <p:cNvSpPr>
            <a:spLocks noGrp="1"/>
          </p:cNvSpPr>
          <p:nvPr>
            <p:ph type="dt" sz="half" idx="10"/>
          </p:nvPr>
        </p:nvSpPr>
        <p:spPr/>
        <p:txBody>
          <a:bodyPr/>
          <a:lstStyle/>
          <a:p>
            <a:fld id="{17BDAEB6-6887-4EF8-9CAF-D58800A0BBEB}" type="datetime1">
              <a:rPr lang="en-US" smtClean="0"/>
              <a:t>10/14/2025</a:t>
            </a:fld>
            <a:endParaRPr lang="en-US"/>
          </a:p>
        </p:txBody>
      </p:sp>
      <p:sp>
        <p:nvSpPr>
          <p:cNvPr id="4" name="Footer Placeholder 3">
            <a:extLst>
              <a:ext uri="{FF2B5EF4-FFF2-40B4-BE49-F238E27FC236}">
                <a16:creationId xmlns:a16="http://schemas.microsoft.com/office/drawing/2014/main" id="{4DCC321C-61B7-484E-D713-C965F7A221EB}"/>
              </a:ext>
            </a:extLst>
          </p:cNvPr>
          <p:cNvSpPr>
            <a:spLocks noGrp="1"/>
          </p:cNvSpPr>
          <p:nvPr>
            <p:ph type="ftr" sz="quarter" idx="11"/>
          </p:nvPr>
        </p:nvSpPr>
        <p:spPr/>
        <p:txBody>
          <a:bodyPr/>
          <a:lstStyle/>
          <a:p>
            <a:r>
              <a:rPr lang="it-IT"/>
              <a:t>Elli Constantin, M. Ed. 2025 CC-BY</a:t>
            </a:r>
            <a:endParaRPr lang="en-US"/>
          </a:p>
        </p:txBody>
      </p:sp>
      <p:sp>
        <p:nvSpPr>
          <p:cNvPr id="5" name="Slide Number Placeholder 4">
            <a:extLst>
              <a:ext uri="{FF2B5EF4-FFF2-40B4-BE49-F238E27FC236}">
                <a16:creationId xmlns:a16="http://schemas.microsoft.com/office/drawing/2014/main" id="{895EA195-D77B-7710-3834-5936A3F0D2C1}"/>
              </a:ext>
            </a:extLst>
          </p:cNvPr>
          <p:cNvSpPr>
            <a:spLocks noGrp="1"/>
          </p:cNvSpPr>
          <p:nvPr>
            <p:ph type="sldNum" sz="quarter" idx="12"/>
          </p:nvPr>
        </p:nvSpPr>
        <p:spPr/>
        <p:txBody>
          <a:bodyPr/>
          <a:lstStyle/>
          <a:p>
            <a:fld id="{9B43F89C-FFDC-42B9-AA1F-D66124DDEEAB}" type="slidenum">
              <a:rPr lang="en-US" smtClean="0"/>
              <a:t>‹#›</a:t>
            </a:fld>
            <a:endParaRPr lang="en-US"/>
          </a:p>
        </p:txBody>
      </p:sp>
    </p:spTree>
    <p:extLst>
      <p:ext uri="{BB962C8B-B14F-4D97-AF65-F5344CB8AC3E}">
        <p14:creationId xmlns:p14="http://schemas.microsoft.com/office/powerpoint/2010/main" val="35767943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426622A-27ED-9FF5-E2D3-06AD117DA66F}"/>
              </a:ext>
            </a:extLst>
          </p:cNvPr>
          <p:cNvSpPr>
            <a:spLocks noGrp="1"/>
          </p:cNvSpPr>
          <p:nvPr>
            <p:ph type="ftr" sz="quarter" idx="11"/>
          </p:nvPr>
        </p:nvSpPr>
        <p:spPr>
          <a:xfrm>
            <a:off x="0" y="6492875"/>
            <a:ext cx="4114800" cy="365125"/>
          </a:xfrm>
        </p:spPr>
        <p:txBody>
          <a:bodyPr/>
          <a:lstStyle/>
          <a:p>
            <a:r>
              <a:rPr lang="it-IT" sz="1200">
                <a:solidFill>
                  <a:prstClr val="black"/>
                </a:solidFill>
                <a:latin typeface="Calibri" panose="020F0502020204030204"/>
              </a:rPr>
              <a:t>Elli Constantin, M. Ed. 2025 CC-BY</a:t>
            </a:r>
            <a:endParaRPr lang="en-US" dirty="0"/>
          </a:p>
        </p:txBody>
      </p:sp>
      <p:sp>
        <p:nvSpPr>
          <p:cNvPr id="4" name="Slide Number Placeholder 3">
            <a:extLst>
              <a:ext uri="{FF2B5EF4-FFF2-40B4-BE49-F238E27FC236}">
                <a16:creationId xmlns:a16="http://schemas.microsoft.com/office/drawing/2014/main" id="{8166C8E7-E3C7-4F36-9A4F-2C63CB25807C}"/>
              </a:ext>
            </a:extLst>
          </p:cNvPr>
          <p:cNvSpPr>
            <a:spLocks noGrp="1"/>
          </p:cNvSpPr>
          <p:nvPr>
            <p:ph type="sldNum" sz="quarter" idx="12"/>
          </p:nvPr>
        </p:nvSpPr>
        <p:spPr/>
        <p:txBody>
          <a:bodyPr/>
          <a:lstStyle/>
          <a:p>
            <a:fld id="{9B43F89C-FFDC-42B9-AA1F-D66124DDEEAB}" type="slidenum">
              <a:rPr lang="en-US" smtClean="0"/>
              <a:t>‹#›</a:t>
            </a:fld>
            <a:endParaRPr lang="en-US"/>
          </a:p>
        </p:txBody>
      </p:sp>
    </p:spTree>
    <p:extLst>
      <p:ext uri="{BB962C8B-B14F-4D97-AF65-F5344CB8AC3E}">
        <p14:creationId xmlns:p14="http://schemas.microsoft.com/office/powerpoint/2010/main" val="20050401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7EE66-0E8A-AA03-9E31-322F1DC04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CBEAA7-ABA0-62B1-EF3D-5F20D7EC5A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39E913-7127-CA66-ED5B-8419D0C92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0DB37-5185-7F20-7FCB-9CF260396C4C}"/>
              </a:ext>
            </a:extLst>
          </p:cNvPr>
          <p:cNvSpPr>
            <a:spLocks noGrp="1"/>
          </p:cNvSpPr>
          <p:nvPr>
            <p:ph type="dt" sz="half" idx="10"/>
          </p:nvPr>
        </p:nvSpPr>
        <p:spPr/>
        <p:txBody>
          <a:bodyPr/>
          <a:lstStyle/>
          <a:p>
            <a:fld id="{27381A26-8ECC-468C-BCD2-CDBA8AB19924}" type="datetime1">
              <a:rPr lang="en-US" smtClean="0"/>
              <a:t>10/14/2025</a:t>
            </a:fld>
            <a:endParaRPr lang="en-US"/>
          </a:p>
        </p:txBody>
      </p:sp>
      <p:sp>
        <p:nvSpPr>
          <p:cNvPr id="6" name="Footer Placeholder 5">
            <a:extLst>
              <a:ext uri="{FF2B5EF4-FFF2-40B4-BE49-F238E27FC236}">
                <a16:creationId xmlns:a16="http://schemas.microsoft.com/office/drawing/2014/main" id="{3C85AAB0-13FF-4F9D-AE0F-675E8D63F30C}"/>
              </a:ext>
            </a:extLst>
          </p:cNvPr>
          <p:cNvSpPr>
            <a:spLocks noGrp="1"/>
          </p:cNvSpPr>
          <p:nvPr>
            <p:ph type="ftr" sz="quarter" idx="11"/>
          </p:nvPr>
        </p:nvSpPr>
        <p:spPr/>
        <p:txBody>
          <a:bodyPr/>
          <a:lstStyle/>
          <a:p>
            <a:r>
              <a:rPr lang="it-IT"/>
              <a:t>Elli Constantin, M. Ed. 2025 CC-BY</a:t>
            </a:r>
            <a:endParaRPr lang="en-US"/>
          </a:p>
        </p:txBody>
      </p:sp>
      <p:sp>
        <p:nvSpPr>
          <p:cNvPr id="7" name="Slide Number Placeholder 6">
            <a:extLst>
              <a:ext uri="{FF2B5EF4-FFF2-40B4-BE49-F238E27FC236}">
                <a16:creationId xmlns:a16="http://schemas.microsoft.com/office/drawing/2014/main" id="{51570985-DAA3-0C12-6B03-04400C6EF307}"/>
              </a:ext>
            </a:extLst>
          </p:cNvPr>
          <p:cNvSpPr>
            <a:spLocks noGrp="1"/>
          </p:cNvSpPr>
          <p:nvPr>
            <p:ph type="sldNum" sz="quarter" idx="12"/>
          </p:nvPr>
        </p:nvSpPr>
        <p:spPr/>
        <p:txBody>
          <a:bodyPr/>
          <a:lstStyle/>
          <a:p>
            <a:fld id="{9B43F89C-FFDC-42B9-AA1F-D66124DDEEAB}" type="slidenum">
              <a:rPr lang="en-US" smtClean="0"/>
              <a:t>‹#›</a:t>
            </a:fld>
            <a:endParaRPr lang="en-US"/>
          </a:p>
        </p:txBody>
      </p:sp>
    </p:spTree>
    <p:extLst>
      <p:ext uri="{BB962C8B-B14F-4D97-AF65-F5344CB8AC3E}">
        <p14:creationId xmlns:p14="http://schemas.microsoft.com/office/powerpoint/2010/main" val="38762740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8BF7-FDB3-CCDD-5B25-3166AF6907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1DADF0-3052-6938-F850-2CECD808F0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DD3B16-1787-D143-EE03-548E8B07C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BE8024-6A65-AB43-1A2E-EAD438ABC351}"/>
              </a:ext>
            </a:extLst>
          </p:cNvPr>
          <p:cNvSpPr>
            <a:spLocks noGrp="1"/>
          </p:cNvSpPr>
          <p:nvPr>
            <p:ph type="dt" sz="half" idx="10"/>
          </p:nvPr>
        </p:nvSpPr>
        <p:spPr/>
        <p:txBody>
          <a:bodyPr/>
          <a:lstStyle/>
          <a:p>
            <a:fld id="{C261B9CA-3D1A-475B-B57C-B291C9E747D1}" type="datetime1">
              <a:rPr lang="en-US" smtClean="0"/>
              <a:t>10/14/2025</a:t>
            </a:fld>
            <a:endParaRPr lang="en-US"/>
          </a:p>
        </p:txBody>
      </p:sp>
      <p:sp>
        <p:nvSpPr>
          <p:cNvPr id="6" name="Footer Placeholder 5">
            <a:extLst>
              <a:ext uri="{FF2B5EF4-FFF2-40B4-BE49-F238E27FC236}">
                <a16:creationId xmlns:a16="http://schemas.microsoft.com/office/drawing/2014/main" id="{F57AF13F-C080-58CC-5201-F8B0E73CA4FB}"/>
              </a:ext>
            </a:extLst>
          </p:cNvPr>
          <p:cNvSpPr>
            <a:spLocks noGrp="1"/>
          </p:cNvSpPr>
          <p:nvPr>
            <p:ph type="ftr" sz="quarter" idx="11"/>
          </p:nvPr>
        </p:nvSpPr>
        <p:spPr/>
        <p:txBody>
          <a:bodyPr/>
          <a:lstStyle/>
          <a:p>
            <a:r>
              <a:rPr lang="it-IT"/>
              <a:t>Elli Constantin, M. Ed. 2025 CC-BY</a:t>
            </a:r>
            <a:endParaRPr lang="en-US"/>
          </a:p>
        </p:txBody>
      </p:sp>
      <p:sp>
        <p:nvSpPr>
          <p:cNvPr id="7" name="Slide Number Placeholder 6">
            <a:extLst>
              <a:ext uri="{FF2B5EF4-FFF2-40B4-BE49-F238E27FC236}">
                <a16:creationId xmlns:a16="http://schemas.microsoft.com/office/drawing/2014/main" id="{AF691110-DDED-3F98-8D56-EBEAD44BA8EB}"/>
              </a:ext>
            </a:extLst>
          </p:cNvPr>
          <p:cNvSpPr>
            <a:spLocks noGrp="1"/>
          </p:cNvSpPr>
          <p:nvPr>
            <p:ph type="sldNum" sz="quarter" idx="12"/>
          </p:nvPr>
        </p:nvSpPr>
        <p:spPr/>
        <p:txBody>
          <a:bodyPr/>
          <a:lstStyle/>
          <a:p>
            <a:fld id="{9B43F89C-FFDC-42B9-AA1F-D66124DDEEAB}" type="slidenum">
              <a:rPr lang="en-US" smtClean="0"/>
              <a:t>‹#›</a:t>
            </a:fld>
            <a:endParaRPr lang="en-US"/>
          </a:p>
        </p:txBody>
      </p:sp>
    </p:spTree>
    <p:extLst>
      <p:ext uri="{BB962C8B-B14F-4D97-AF65-F5344CB8AC3E}">
        <p14:creationId xmlns:p14="http://schemas.microsoft.com/office/powerpoint/2010/main" val="1472639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764-D484-9DE9-9731-2D7AF6FAC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81D8BC-C015-A7E1-3016-9E8894D36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C5963-E961-00D9-2BF9-43B9D7B80578}"/>
              </a:ext>
            </a:extLst>
          </p:cNvPr>
          <p:cNvSpPr>
            <a:spLocks noGrp="1"/>
          </p:cNvSpPr>
          <p:nvPr>
            <p:ph type="dt" sz="half" idx="10"/>
          </p:nvPr>
        </p:nvSpPr>
        <p:spPr/>
        <p:txBody>
          <a:bodyPr/>
          <a:lstStyle/>
          <a:p>
            <a:fld id="{24B44AFD-4A94-436B-B7F0-5C9A78B22F18}" type="datetime1">
              <a:rPr lang="en-US" smtClean="0"/>
              <a:t>10/14/2025</a:t>
            </a:fld>
            <a:endParaRPr lang="en-US"/>
          </a:p>
        </p:txBody>
      </p:sp>
      <p:sp>
        <p:nvSpPr>
          <p:cNvPr id="5" name="Footer Placeholder 4">
            <a:extLst>
              <a:ext uri="{FF2B5EF4-FFF2-40B4-BE49-F238E27FC236}">
                <a16:creationId xmlns:a16="http://schemas.microsoft.com/office/drawing/2014/main" id="{6F03D3ED-C237-679C-8FA3-7A7B592C4C51}"/>
              </a:ext>
            </a:extLst>
          </p:cNvPr>
          <p:cNvSpPr>
            <a:spLocks noGrp="1"/>
          </p:cNvSpPr>
          <p:nvPr>
            <p:ph type="ftr" sz="quarter" idx="11"/>
          </p:nvPr>
        </p:nvSpPr>
        <p:spPr/>
        <p:txBody>
          <a:bodyPr/>
          <a:lstStyle/>
          <a:p>
            <a:r>
              <a:rPr lang="it-IT"/>
              <a:t>Elli Constantin, M. Ed. 2025 CC-BY</a:t>
            </a:r>
            <a:endParaRPr lang="en-US"/>
          </a:p>
        </p:txBody>
      </p:sp>
      <p:sp>
        <p:nvSpPr>
          <p:cNvPr id="6" name="Slide Number Placeholder 5">
            <a:extLst>
              <a:ext uri="{FF2B5EF4-FFF2-40B4-BE49-F238E27FC236}">
                <a16:creationId xmlns:a16="http://schemas.microsoft.com/office/drawing/2014/main" id="{1F3A327D-9608-85B9-A55C-A1FB0370BBA1}"/>
              </a:ext>
            </a:extLst>
          </p:cNvPr>
          <p:cNvSpPr>
            <a:spLocks noGrp="1"/>
          </p:cNvSpPr>
          <p:nvPr>
            <p:ph type="sldNum" sz="quarter" idx="12"/>
          </p:nvPr>
        </p:nvSpPr>
        <p:spPr/>
        <p:txBody>
          <a:bodyPr/>
          <a:lstStyle/>
          <a:p>
            <a:fld id="{9B43F89C-FFDC-42B9-AA1F-D66124DDEEAB}" type="slidenum">
              <a:rPr lang="en-US" smtClean="0"/>
              <a:t>‹#›</a:t>
            </a:fld>
            <a:endParaRPr lang="en-US"/>
          </a:p>
        </p:txBody>
      </p:sp>
    </p:spTree>
    <p:extLst>
      <p:ext uri="{BB962C8B-B14F-4D97-AF65-F5344CB8AC3E}">
        <p14:creationId xmlns:p14="http://schemas.microsoft.com/office/powerpoint/2010/main" val="47148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sp>
      <p:sp>
        <p:nvSpPr>
          <p:cNvPr id="3" name="Shape 1"/>
          <p:cNvSpPr/>
          <p:nvPr/>
        </p:nvSpPr>
        <p:spPr>
          <a:xfrm>
            <a:off x="0" y="0"/>
            <a:ext cx="12192000" cy="6858000"/>
          </a:xfrm>
          <a:prstGeom prst="rect">
            <a:avLst/>
          </a:prstGeom>
          <a:solidFill>
            <a:srgbClr val="FFFFFF">
              <a:alpha val="7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992463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B3F21D-7804-890F-51F2-1E538CBC4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EBE643-0FD0-4D97-F325-EF68CF6AAD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E1FC6-E028-719D-2889-A61C2063EF64}"/>
              </a:ext>
            </a:extLst>
          </p:cNvPr>
          <p:cNvSpPr>
            <a:spLocks noGrp="1"/>
          </p:cNvSpPr>
          <p:nvPr>
            <p:ph type="dt" sz="half" idx="10"/>
          </p:nvPr>
        </p:nvSpPr>
        <p:spPr/>
        <p:txBody>
          <a:bodyPr/>
          <a:lstStyle/>
          <a:p>
            <a:fld id="{DF817EE1-F57B-47A8-A30C-A8704181170E}" type="datetime1">
              <a:rPr lang="en-US" smtClean="0"/>
              <a:t>10/14/2025</a:t>
            </a:fld>
            <a:endParaRPr lang="en-US"/>
          </a:p>
        </p:txBody>
      </p:sp>
      <p:sp>
        <p:nvSpPr>
          <p:cNvPr id="5" name="Footer Placeholder 4">
            <a:extLst>
              <a:ext uri="{FF2B5EF4-FFF2-40B4-BE49-F238E27FC236}">
                <a16:creationId xmlns:a16="http://schemas.microsoft.com/office/drawing/2014/main" id="{16284796-BD03-6B00-AB9B-386BE285079D}"/>
              </a:ext>
            </a:extLst>
          </p:cNvPr>
          <p:cNvSpPr>
            <a:spLocks noGrp="1"/>
          </p:cNvSpPr>
          <p:nvPr>
            <p:ph type="ftr" sz="quarter" idx="11"/>
          </p:nvPr>
        </p:nvSpPr>
        <p:spPr/>
        <p:txBody>
          <a:bodyPr/>
          <a:lstStyle/>
          <a:p>
            <a:r>
              <a:rPr lang="it-IT"/>
              <a:t>Elli Constantin, M. Ed. 2025 CC-BY</a:t>
            </a:r>
            <a:endParaRPr lang="en-US"/>
          </a:p>
        </p:txBody>
      </p:sp>
      <p:sp>
        <p:nvSpPr>
          <p:cNvPr id="6" name="Slide Number Placeholder 5">
            <a:extLst>
              <a:ext uri="{FF2B5EF4-FFF2-40B4-BE49-F238E27FC236}">
                <a16:creationId xmlns:a16="http://schemas.microsoft.com/office/drawing/2014/main" id="{D6B2FE9C-903B-841D-BAED-934638807E1F}"/>
              </a:ext>
            </a:extLst>
          </p:cNvPr>
          <p:cNvSpPr>
            <a:spLocks noGrp="1"/>
          </p:cNvSpPr>
          <p:nvPr>
            <p:ph type="sldNum" sz="quarter" idx="12"/>
          </p:nvPr>
        </p:nvSpPr>
        <p:spPr/>
        <p:txBody>
          <a:bodyPr/>
          <a:lstStyle/>
          <a:p>
            <a:fld id="{9B43F89C-FFDC-42B9-AA1F-D66124DDEEAB}" type="slidenum">
              <a:rPr lang="en-US" smtClean="0"/>
              <a:t>‹#›</a:t>
            </a:fld>
            <a:endParaRPr lang="en-US"/>
          </a:p>
        </p:txBody>
      </p:sp>
    </p:spTree>
    <p:extLst>
      <p:ext uri="{BB962C8B-B14F-4D97-AF65-F5344CB8AC3E}">
        <p14:creationId xmlns:p14="http://schemas.microsoft.com/office/powerpoint/2010/main" val="334464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sp>
      <p:sp>
        <p:nvSpPr>
          <p:cNvPr id="3" name="Shape 1"/>
          <p:cNvSpPr/>
          <p:nvPr/>
        </p:nvSpPr>
        <p:spPr>
          <a:xfrm>
            <a:off x="0" y="0"/>
            <a:ext cx="12192000" cy="6858000"/>
          </a:xfrm>
          <a:prstGeom prst="rect">
            <a:avLst/>
          </a:prstGeom>
          <a:solidFill>
            <a:srgbClr val="FFFFFF">
              <a:alpha val="7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80013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139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31" r:id="rId11"/>
  </p:sldLayoutIdLst>
  <p:hf sldNum="0" hd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99F18D34-9CC4-47BC-B7F5-860145E021F3}" type="datetime1">
              <a:rPr lang="en-US" smtClean="0"/>
              <a:t>10/14/2025</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it-IT"/>
              <a:t>Elli Constantin, M. Ed. 2025 CC-BY</a:t>
            </a:r>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5741133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8AA90BC7-6057-458A-A44A-7F84ADE63B92}" type="datetime1">
              <a:rPr lang="en-US" smtClean="0"/>
              <a:t>10/14/2025</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it-IT"/>
              <a:t>Elli Constantin, M. Ed. 2025 CC-BY</a:t>
            </a:r>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0186016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8FB70-6F5F-768B-FDFE-AF78C450B6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D3BD7-9F12-9B86-E8CB-CC7205D5D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95215-B1AD-9845-C411-1236F2DF5C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BA6500-5A67-456A-AC8E-E1A6EC7EEEAC}" type="datetime1">
              <a:rPr lang="en-US" smtClean="0"/>
              <a:t>10/14/2025</a:t>
            </a:fld>
            <a:endParaRPr lang="en-US"/>
          </a:p>
        </p:txBody>
      </p:sp>
      <p:sp>
        <p:nvSpPr>
          <p:cNvPr id="5" name="Footer Placeholder 4">
            <a:extLst>
              <a:ext uri="{FF2B5EF4-FFF2-40B4-BE49-F238E27FC236}">
                <a16:creationId xmlns:a16="http://schemas.microsoft.com/office/drawing/2014/main" id="{A0993CF7-5E07-0483-B2B4-6BDA0E592B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it-IT"/>
              <a:t>Elli Constantin, M. Ed. 2025 CC-BY</a:t>
            </a:r>
            <a:endParaRPr lang="en-US"/>
          </a:p>
        </p:txBody>
      </p:sp>
      <p:sp>
        <p:nvSpPr>
          <p:cNvPr id="6" name="Slide Number Placeholder 5">
            <a:extLst>
              <a:ext uri="{FF2B5EF4-FFF2-40B4-BE49-F238E27FC236}">
                <a16:creationId xmlns:a16="http://schemas.microsoft.com/office/drawing/2014/main" id="{76E9E5C4-7FEA-9CC9-2798-CF9B472B13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43F89C-FFDC-42B9-AA1F-D66124DDEEAB}" type="slidenum">
              <a:rPr lang="en-US" smtClean="0"/>
              <a:t>‹#›</a:t>
            </a:fld>
            <a:endParaRPr lang="en-US"/>
          </a:p>
        </p:txBody>
      </p:sp>
    </p:spTree>
    <p:extLst>
      <p:ext uri="{BB962C8B-B14F-4D97-AF65-F5344CB8AC3E}">
        <p14:creationId xmlns:p14="http://schemas.microsoft.com/office/powerpoint/2010/main" val="192851078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hyperlink" Target="https://www.playlab.ai/project/cm22h70nn086x98ehebdkdcv2" TargetMode="Externa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hyperlink" Target="https://acrobat.adobe.com/id/urn:aaid:sc:VA6C2:e218c10f-f708-4c50-9457-f9a92744e820" TargetMode="External"/><Relationship Id="rId2" Type="http://schemas.openxmlformats.org/officeDocument/2006/relationships/notesSlide" Target="../notesSlides/notesSlide9.xml"/><Relationship Id="rId1" Type="http://schemas.openxmlformats.org/officeDocument/2006/relationships/slideLayout" Target="../slideLayouts/slideLayout73.xml"/><Relationship Id="rId4" Type="http://schemas.openxmlformats.org/officeDocument/2006/relationships/hyperlink" Target="https://cypresscollege.instructure.com/courses/37536/assignments/1060374"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7.svg"/></Relationships>
</file>

<file path=ppt/slides/_rels/slide13.xml.rels><?xml version="1.0" encoding="UTF-8" standalone="yes"?>
<Relationships xmlns="http://schemas.openxmlformats.org/package/2006/relationships"><Relationship Id="rId2" Type="http://schemas.openxmlformats.org/officeDocument/2006/relationships/hyperlink" Target="https://www.playlab.ai/project/cm22h70nn086x98ehebdkdcv2/cmgprcxmx7grdgv0uquyxq3w1" TargetMode="Externa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9.xml"/><Relationship Id="rId5" Type="http://schemas.openxmlformats.org/officeDocument/2006/relationships/image" Target="../media/image36.png"/><Relationship Id="rId4" Type="http://schemas.openxmlformats.org/officeDocument/2006/relationships/hyperlink" Target="https://cypresscollege.instructure.com/courses/37536/assignments/1060374"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www.playlab.ai/project/cm22h70nn086x98ehebdkdcv2/cmgpq780n7c3ygv0uwdr7nlf0" TargetMode="Externa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3.xml"/><Relationship Id="rId5" Type="http://schemas.openxmlformats.org/officeDocument/2006/relationships/image" Target="../media/image51.png"/><Relationship Id="rId4" Type="http://schemas.openxmlformats.org/officeDocument/2006/relationships/hyperlink" Target="https://chatgpt.com/g/g-6872fdeebbfc81919b181aed0a659447-universal-rubric-designer-for-canvas?model=gpt-4o"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hatgpt.com/share/68ed8e49-803c-8000-a08f-7f226e20197c" TargetMode="External"/><Relationship Id="rId2" Type="http://schemas.openxmlformats.org/officeDocument/2006/relationships/notesSlide" Target="../notesSlides/notesSlide14.xml"/><Relationship Id="rId1" Type="http://schemas.openxmlformats.org/officeDocument/2006/relationships/slideLayout" Target="../slideLayouts/slideLayout73.xml"/><Relationship Id="rId5" Type="http://schemas.openxmlformats.org/officeDocument/2006/relationships/hyperlink" Target="https://cypresscollege.instructure.com/courses/37536/rubrics/63035" TargetMode="External"/><Relationship Id="rId4" Type="http://schemas.openxmlformats.org/officeDocument/2006/relationships/hyperlink" Target="file:///C:\Users\econstantine\Downloads\Exploring_Functional_Areas_of_Business_Rubric.cs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6.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jp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mailto:econstantin@cypresscollege.edu" TargetMode="External"/><Relationship Id="rId1" Type="http://schemas.openxmlformats.org/officeDocument/2006/relationships/slideLayout" Target="../slideLayouts/slideLayout73.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nces.ed.gov/whatsnew/press_releases/4_26_2022.asp"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13" Type="http://schemas.openxmlformats.org/officeDocument/2006/relationships/image" Target="../media/image28.svg"/><Relationship Id="rId3" Type="http://schemas.openxmlformats.org/officeDocument/2006/relationships/tags" Target="../tags/tag4.xml"/><Relationship Id="rId7" Type="http://schemas.openxmlformats.org/officeDocument/2006/relationships/image" Target="../media/image24.svg"/><Relationship Id="rId12" Type="http://schemas.openxmlformats.org/officeDocument/2006/relationships/image" Target="../media/image2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notesSlide" Target="../notesSlides/notesSlide2.xml"/><Relationship Id="rId10" Type="http://schemas.openxmlformats.org/officeDocument/2006/relationships/image" Target="../media/image25.png"/><Relationship Id="rId4" Type="http://schemas.openxmlformats.org/officeDocument/2006/relationships/slideLayout" Target="../slideLayouts/slideLayout11.xml"/><Relationship Id="rId9" Type="http://schemas.openxmlformats.org/officeDocument/2006/relationships/hyperlink" Target="https://www.slido.com/powerpoint-polling?utm_source=powerpoint&amp;utm_medium=placeholder-slid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hyperlink" Target="https://www.playlab.ai/project/cm2awcqki0h8vtihy8vfxkt6j" TargetMode="External"/><Relationship Id="rId3" Type="http://schemas.openxmlformats.org/officeDocument/2006/relationships/hyperlink" Target="https://poe.com/Iudia" TargetMode="External"/><Relationship Id="rId7" Type="http://schemas.openxmlformats.org/officeDocument/2006/relationships/hyperlink" Target="https://hemingwayapp.com/" TargetMode="Externa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hyperlink" Target="https://notebooklm.google/" TargetMode="External"/><Relationship Id="rId5" Type="http://schemas.openxmlformats.org/officeDocument/2006/relationships/hyperlink" Target="https://gemini.google/us/students/?hl=en" TargetMode="External"/><Relationship Id="rId10" Type="http://schemas.openxmlformats.org/officeDocument/2006/relationships/image" Target="../media/image37.png"/><Relationship Id="rId4" Type="http://schemas.openxmlformats.org/officeDocument/2006/relationships/hyperlink" Target="https://www.playlab.ai/project/cm22h70nn086x98ehebdkdcv2" TargetMode="External"/><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E978CC-31E1-682A-6540-388B34BC008E}"/>
              </a:ext>
            </a:extLst>
          </p:cNvPr>
          <p:cNvSpPr>
            <a:spLocks noGrp="1"/>
          </p:cNvSpPr>
          <p:nvPr>
            <p:ph type="ctrTitle"/>
          </p:nvPr>
        </p:nvSpPr>
        <p:spPr>
          <a:xfrm>
            <a:off x="1386865" y="818984"/>
            <a:ext cx="6596245" cy="3268520"/>
          </a:xfrm>
        </p:spPr>
        <p:txBody>
          <a:bodyPr>
            <a:normAutofit/>
          </a:bodyPr>
          <a:lstStyle/>
          <a:p>
            <a:pPr algn="r">
              <a:spcAft>
                <a:spcPts val="750"/>
              </a:spcAft>
            </a:pPr>
            <a:r>
              <a:rPr lang="en-US" sz="4100" b="1" i="0">
                <a:solidFill>
                  <a:srgbClr val="FFFFFF"/>
                </a:solidFill>
                <a:effectLst/>
                <a:latin typeface="Frank Ruhl Libre Bold"/>
                <a:cs typeface="Frank Ruhl Libre" panose="00000500000000000000" pitchFamily="2" charset="-79"/>
              </a:rPr>
              <a:t>Designing for the Future: Leveraging AI, UDL, and Flexible Course Design for Inclusive Learning</a:t>
            </a:r>
            <a:br>
              <a:rPr lang="en-US" sz="4100" b="1" i="0">
                <a:solidFill>
                  <a:srgbClr val="FFFFFF"/>
                </a:solidFill>
                <a:effectLst/>
                <a:latin typeface="Frank Ruhl Libre" panose="00000500000000000000" pitchFamily="2" charset="-79"/>
                <a:cs typeface="Frank Ruhl Libre" panose="00000500000000000000" pitchFamily="2" charset="-79"/>
              </a:rPr>
            </a:br>
            <a:endParaRPr lang="en-US" sz="4100">
              <a:solidFill>
                <a:srgbClr val="FFFFFF"/>
              </a:solidFill>
            </a:endParaRPr>
          </a:p>
        </p:txBody>
      </p:sp>
      <p:sp>
        <p:nvSpPr>
          <p:cNvPr id="46" name="Rectangle 45">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3F8CC5B-3E72-93F1-112E-D5410CA9B17E}"/>
              </a:ext>
            </a:extLst>
          </p:cNvPr>
          <p:cNvSpPr>
            <a:spLocks noGrp="1"/>
          </p:cNvSpPr>
          <p:nvPr>
            <p:ph type="subTitle" idx="1"/>
          </p:nvPr>
        </p:nvSpPr>
        <p:spPr>
          <a:xfrm>
            <a:off x="1931874" y="4797188"/>
            <a:ext cx="6051236" cy="1241828"/>
          </a:xfrm>
        </p:spPr>
        <p:txBody>
          <a:bodyPr>
            <a:normAutofit/>
          </a:bodyPr>
          <a:lstStyle/>
          <a:p>
            <a:pPr algn="r"/>
            <a:r>
              <a:rPr lang="en-US">
                <a:solidFill>
                  <a:srgbClr val="FFFFFF"/>
                </a:solidFill>
              </a:rPr>
              <a:t>Elli Constantin, M.Ed.</a:t>
            </a:r>
          </a:p>
        </p:txBody>
      </p:sp>
      <p:sp>
        <p:nvSpPr>
          <p:cNvPr id="47" name="Rectangle 46">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E265B6B-D14D-2398-4CAE-BDF441162C19}"/>
              </a:ext>
            </a:extLst>
          </p:cNvPr>
          <p:cNvSpPr>
            <a:spLocks noGrp="1"/>
          </p:cNvSpPr>
          <p:nvPr>
            <p:ph type="ftr" sz="quarter" idx="11"/>
          </p:nvPr>
        </p:nvSpPr>
        <p:spPr/>
        <p:txBody>
          <a:bodyPr/>
          <a:lstStyle/>
          <a:p>
            <a:r>
              <a:rPr lang="it-IT"/>
              <a:t>Elli Constantin, M. Ed. 2025 CC-BY</a:t>
            </a:r>
            <a:endParaRPr lang="en-US"/>
          </a:p>
        </p:txBody>
      </p:sp>
    </p:spTree>
    <p:extLst>
      <p:ext uri="{BB962C8B-B14F-4D97-AF65-F5344CB8AC3E}">
        <p14:creationId xmlns:p14="http://schemas.microsoft.com/office/powerpoint/2010/main" val="325374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E631-40F7-7E28-1214-5BD50B2182DA}"/>
              </a:ext>
            </a:extLst>
          </p:cNvPr>
          <p:cNvSpPr>
            <a:spLocks noGrp="1"/>
          </p:cNvSpPr>
          <p:nvPr>
            <p:ph type="title"/>
          </p:nvPr>
        </p:nvSpPr>
        <p:spPr>
          <a:xfrm>
            <a:off x="3578552" y="195861"/>
            <a:ext cx="7965461" cy="994164"/>
          </a:xfrm>
        </p:spPr>
        <p:txBody>
          <a:bodyPr/>
          <a:lstStyle/>
          <a:p>
            <a:r>
              <a:rPr lang="en-US" dirty="0"/>
              <a:t>Universal Access Bot</a:t>
            </a:r>
          </a:p>
        </p:txBody>
      </p:sp>
      <p:sp>
        <p:nvSpPr>
          <p:cNvPr id="3" name="Content Placeholder 2">
            <a:extLst>
              <a:ext uri="{FF2B5EF4-FFF2-40B4-BE49-F238E27FC236}">
                <a16:creationId xmlns:a16="http://schemas.microsoft.com/office/drawing/2014/main" id="{628A5352-BAD7-7BD6-26C9-F2DABD1BCD45}"/>
              </a:ext>
            </a:extLst>
          </p:cNvPr>
          <p:cNvSpPr>
            <a:spLocks noGrp="1"/>
          </p:cNvSpPr>
          <p:nvPr>
            <p:ph sz="half" idx="2"/>
          </p:nvPr>
        </p:nvSpPr>
        <p:spPr>
          <a:xfrm>
            <a:off x="3460564" y="1607574"/>
            <a:ext cx="8367641" cy="4193153"/>
          </a:xfrm>
        </p:spPr>
        <p:txBody>
          <a:bodyPr/>
          <a:lstStyle/>
          <a:p>
            <a:r>
              <a:rPr lang="en-US"/>
              <a:t>PlayLab AI </a:t>
            </a:r>
            <a:r>
              <a:rPr lang="en-US">
                <a:hlinkClick r:id="rId3"/>
              </a:rPr>
              <a:t>Universal Access Bot</a:t>
            </a:r>
            <a:endParaRPr lang="en-US"/>
          </a:p>
          <a:p>
            <a:endParaRPr lang="en-US"/>
          </a:p>
          <a:p>
            <a:endParaRPr lang="en-US"/>
          </a:p>
        </p:txBody>
      </p:sp>
      <p:pic>
        <p:nvPicPr>
          <p:cNvPr id="6" name="Picture 5" descr="Universal Access Bot front page">
            <a:hlinkClick r:id="rId3"/>
            <a:extLst>
              <a:ext uri="{FF2B5EF4-FFF2-40B4-BE49-F238E27FC236}">
                <a16:creationId xmlns:a16="http://schemas.microsoft.com/office/drawing/2014/main" id="{FB13B709-5D3A-C081-A4ED-2C906C8892C3}"/>
              </a:ext>
            </a:extLst>
          </p:cNvPr>
          <p:cNvPicPr>
            <a:picLocks noChangeAspect="1"/>
          </p:cNvPicPr>
          <p:nvPr/>
        </p:nvPicPr>
        <p:blipFill>
          <a:blip r:embed="rId4"/>
          <a:stretch>
            <a:fillRect/>
          </a:stretch>
        </p:blipFill>
        <p:spPr>
          <a:xfrm>
            <a:off x="2652452" y="2303029"/>
            <a:ext cx="8367641" cy="3356054"/>
          </a:xfrm>
          <a:prstGeom prst="rect">
            <a:avLst/>
          </a:prstGeom>
        </p:spPr>
      </p:pic>
      <p:pic>
        <p:nvPicPr>
          <p:cNvPr id="8" name="Picture 7" descr="A qr code for PlayLab Universal Access bot">
            <a:extLst>
              <a:ext uri="{FF2B5EF4-FFF2-40B4-BE49-F238E27FC236}">
                <a16:creationId xmlns:a16="http://schemas.microsoft.com/office/drawing/2014/main" id="{0A9FFDE1-C63C-7C4F-1C80-B20199BD16ED}"/>
              </a:ext>
            </a:extLst>
          </p:cNvPr>
          <p:cNvPicPr>
            <a:picLocks noChangeAspect="1"/>
          </p:cNvPicPr>
          <p:nvPr/>
        </p:nvPicPr>
        <p:blipFill>
          <a:blip r:embed="rId5"/>
          <a:stretch>
            <a:fillRect/>
          </a:stretch>
        </p:blipFill>
        <p:spPr>
          <a:xfrm>
            <a:off x="172855" y="2303029"/>
            <a:ext cx="2152486" cy="2580869"/>
          </a:xfrm>
          <a:prstGeom prst="rect">
            <a:avLst/>
          </a:prstGeom>
        </p:spPr>
      </p:pic>
      <p:pic>
        <p:nvPicPr>
          <p:cNvPr id="5" name="Picture 4">
            <a:extLst>
              <a:ext uri="{FF2B5EF4-FFF2-40B4-BE49-F238E27FC236}">
                <a16:creationId xmlns:a16="http://schemas.microsoft.com/office/drawing/2014/main" id="{BAAE0E6D-8D40-2DAE-B037-F1E583B2D7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61934" y="6479243"/>
            <a:ext cx="3822523" cy="365792"/>
          </a:xfrm>
          <a:prstGeom prst="rect">
            <a:avLst/>
          </a:prstGeom>
        </p:spPr>
      </p:pic>
    </p:spTree>
    <p:extLst>
      <p:ext uri="{BB962C8B-B14F-4D97-AF65-F5344CB8AC3E}">
        <p14:creationId xmlns:p14="http://schemas.microsoft.com/office/powerpoint/2010/main" val="3714770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C624A7-479E-6BDF-5372-01DF09E61EFC}"/>
              </a:ext>
            </a:extLst>
          </p:cNvPr>
          <p:cNvSpPr>
            <a:spLocks noGrp="1"/>
          </p:cNvSpPr>
          <p:nvPr>
            <p:ph type="title"/>
          </p:nvPr>
        </p:nvSpPr>
        <p:spPr>
          <a:xfrm>
            <a:off x="804672" y="1412489"/>
            <a:ext cx="2871095" cy="2156621"/>
          </a:xfrm>
        </p:spPr>
        <p:txBody>
          <a:bodyPr vert="horz" lIns="91440" tIns="45720" rIns="91440" bIns="45720" rtlCol="0" anchor="t">
            <a:normAutofit/>
          </a:bodyPr>
          <a:lstStyle/>
          <a:p>
            <a:r>
              <a:rPr lang="en-US" sz="3100" kern="1200">
                <a:solidFill>
                  <a:srgbClr val="FFFFFF"/>
                </a:solidFill>
                <a:latin typeface="+mj-lt"/>
                <a:ea typeface="+mj-ea"/>
                <a:cs typeface="+mj-cs"/>
              </a:rPr>
              <a:t>Read &amp; Reflect: Interests in Functional Areas of Business</a:t>
            </a:r>
          </a:p>
        </p:txBody>
      </p:sp>
      <p:sp>
        <p:nvSpPr>
          <p:cNvPr id="6" name="Content Placeholder 5">
            <a:extLst>
              <a:ext uri="{FF2B5EF4-FFF2-40B4-BE49-F238E27FC236}">
                <a16:creationId xmlns:a16="http://schemas.microsoft.com/office/drawing/2014/main" id="{6AC949AD-9F3C-FE49-3F41-06255B18F0B3}"/>
              </a:ext>
            </a:extLst>
          </p:cNvPr>
          <p:cNvSpPr>
            <a:spLocks noGrp="1"/>
          </p:cNvSpPr>
          <p:nvPr>
            <p:ph sz="half" idx="1"/>
          </p:nvPr>
        </p:nvSpPr>
        <p:spPr>
          <a:xfrm>
            <a:off x="4480438" y="1171978"/>
            <a:ext cx="7134895" cy="5183905"/>
          </a:xfrm>
        </p:spPr>
        <p:txBody>
          <a:bodyPr vert="horz" lIns="91440" tIns="45720" rIns="91440" bIns="45720" rtlCol="0">
            <a:normAutofit fontScale="92500" lnSpcReduction="10000"/>
          </a:bodyPr>
          <a:lstStyle/>
          <a:p>
            <a:pPr marL="0" indent="0">
              <a:buNone/>
            </a:pPr>
            <a:r>
              <a:rPr lang="en-US" sz="2400" dirty="0"/>
              <a:t>Read Chapter 2 of </a:t>
            </a:r>
            <a:r>
              <a:rPr lang="en-US" sz="2400" i="1" dirty="0"/>
              <a:t>Foundations of Business (PDF download below)</a:t>
            </a:r>
            <a:r>
              <a:rPr lang="en-US" sz="2400" dirty="0"/>
              <a:t> to learn about the five functional areas of business—, and finance. </a:t>
            </a:r>
            <a:r>
              <a:rPr lang="en-US" sz="2400" b="1" dirty="0"/>
              <a:t>management, operations, </a:t>
            </a:r>
            <a:r>
              <a:rPr lang="en-US" sz="2400" b="1" dirty="0" err="1"/>
              <a:t>marketing,and</a:t>
            </a:r>
            <a:r>
              <a:rPr lang="en-US" sz="2400" b="1" dirty="0"/>
              <a:t> accounting. </a:t>
            </a:r>
            <a:endParaRPr lang="en-US" sz="2400" dirty="0"/>
          </a:p>
          <a:p>
            <a:pPr marL="0" indent="0">
              <a:buNone/>
            </a:pPr>
            <a:r>
              <a:rPr lang="en-US" sz="2400" dirty="0"/>
              <a:t>After reading, choose one area that interests you most or that you might consider as a future career. In your response, explain why this area appeals to you, such as the type of work it involves, the skills it uses, or how it contributes to a company’s success. Then, include three thoughtful questions you have about that functional area or careers related to it. Your paragraph should show understanding of the topic and curiosity about how different business functions work together. </a:t>
            </a:r>
          </a:p>
          <a:p>
            <a:pPr marL="0" indent="0">
              <a:buNone/>
            </a:pPr>
            <a:r>
              <a:rPr lang="en-US" sz="2000" dirty="0">
                <a:hlinkClick r:id="rId3"/>
              </a:rPr>
              <a:t> Chapter 2 Foundations of Business</a:t>
            </a:r>
            <a:endParaRPr lang="en-US" sz="2000" b="0" i="0" dirty="0">
              <a:effectLst/>
              <a:latin typeface="Lato Extended"/>
            </a:endParaRPr>
          </a:p>
          <a:p>
            <a:pPr marL="0" indent="0">
              <a:buNone/>
            </a:pPr>
            <a:endParaRPr lang="en-US" sz="2000" b="0" i="0" dirty="0">
              <a:effectLst/>
              <a:latin typeface="Lato Extended"/>
            </a:endParaRPr>
          </a:p>
          <a:p>
            <a:pPr marL="0" indent="0">
              <a:buNone/>
            </a:pPr>
            <a:r>
              <a:rPr lang="en-US" sz="2000" b="0" i="0" dirty="0">
                <a:effectLst/>
                <a:latin typeface="Lato Extended"/>
              </a:rPr>
              <a:t> </a:t>
            </a:r>
            <a:endParaRPr lang="en-US" sz="2000" dirty="0">
              <a:latin typeface="Lato Extended"/>
            </a:endParaRPr>
          </a:p>
          <a:p>
            <a:pPr marL="0" indent="0">
              <a:buNone/>
            </a:pPr>
            <a:r>
              <a:rPr lang="en-US" sz="2000" dirty="0">
                <a:latin typeface="Lato Extended"/>
                <a:hlinkClick r:id="rId4"/>
              </a:rPr>
              <a:t>Assignment</a:t>
            </a:r>
            <a:endParaRPr lang="en-US" sz="2000" dirty="0"/>
          </a:p>
        </p:txBody>
      </p:sp>
      <p:sp>
        <p:nvSpPr>
          <p:cNvPr id="3" name="Footer Placeholder 2">
            <a:extLst>
              <a:ext uri="{FF2B5EF4-FFF2-40B4-BE49-F238E27FC236}">
                <a16:creationId xmlns:a16="http://schemas.microsoft.com/office/drawing/2014/main" id="{9C94575B-A74C-FDE5-8322-8C82BA6C966F}"/>
              </a:ext>
            </a:extLst>
          </p:cNvPr>
          <p:cNvSpPr>
            <a:spLocks noGrp="1"/>
          </p:cNvSpPr>
          <p:nvPr>
            <p:ph type="ftr" sz="quarter" idx="11"/>
          </p:nvPr>
        </p:nvSpPr>
        <p:spPr/>
        <p:txBody>
          <a:bodyPr/>
          <a:lstStyle/>
          <a:p>
            <a:r>
              <a:rPr lang="it-IT"/>
              <a:t>Elli Constantin, M. Ed. 2025 CC-BY</a:t>
            </a:r>
            <a:endParaRPr lang="en-US"/>
          </a:p>
        </p:txBody>
      </p:sp>
    </p:spTree>
    <p:extLst>
      <p:ext uri="{BB962C8B-B14F-4D97-AF65-F5344CB8AC3E}">
        <p14:creationId xmlns:p14="http://schemas.microsoft.com/office/powerpoint/2010/main" val="222392742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FDE8F-3D10-98FD-016F-E53DF7307A71}"/>
              </a:ext>
            </a:extLst>
          </p:cNvPr>
          <p:cNvSpPr>
            <a:spLocks noGrp="1"/>
          </p:cNvSpPr>
          <p:nvPr>
            <p:ph type="title"/>
          </p:nvPr>
        </p:nvSpPr>
        <p:spPr>
          <a:xfrm>
            <a:off x="746552" y="0"/>
            <a:ext cx="10515600" cy="1325563"/>
          </a:xfrm>
        </p:spPr>
        <p:txBody>
          <a:bodyPr/>
          <a:lstStyle/>
          <a:p>
            <a:r>
              <a:rPr lang="en-US" dirty="0"/>
              <a:t> Sample AI Prompts:</a:t>
            </a:r>
          </a:p>
        </p:txBody>
      </p:sp>
      <p:graphicFrame>
        <p:nvGraphicFramePr>
          <p:cNvPr id="8" name="Content Placeholder 7">
            <a:extLst>
              <a:ext uri="{FF2B5EF4-FFF2-40B4-BE49-F238E27FC236}">
                <a16:creationId xmlns:a16="http://schemas.microsoft.com/office/drawing/2014/main" id="{A3415473-96CB-71EC-9DF5-87FF68481E64}"/>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3696709120"/>
              </p:ext>
            </p:extLst>
          </p:nvPr>
        </p:nvGraphicFramePr>
        <p:xfrm>
          <a:off x="929848" y="1207774"/>
          <a:ext cx="10134601" cy="459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F1283CA-C6D3-B000-D05D-2C05BE93E90C}"/>
              </a:ext>
            </a:extLst>
          </p:cNvPr>
          <p:cNvSpPr txBox="1"/>
          <p:nvPr/>
        </p:nvSpPr>
        <p:spPr>
          <a:xfrm>
            <a:off x="3051819" y="6176890"/>
            <a:ext cx="7204656" cy="461665"/>
          </a:xfrm>
          <a:prstGeom prst="rect">
            <a:avLst/>
          </a:prstGeom>
          <a:solidFill>
            <a:schemeClr val="accent1">
              <a:lumMod val="50000"/>
            </a:schemeClr>
          </a:solidFill>
        </p:spPr>
        <p:txBody>
          <a:bodyPr wrap="square" rtlCol="0">
            <a:spAutoFit/>
          </a:bodyPr>
          <a:lstStyle/>
          <a:p>
            <a:r>
              <a:rPr lang="en-US" sz="2400" b="1" dirty="0">
                <a:solidFill>
                  <a:schemeClr val="bg1"/>
                </a:solidFill>
              </a:rPr>
              <a:t>If you don’t know where to start? Just ask the bot!</a:t>
            </a:r>
          </a:p>
        </p:txBody>
      </p:sp>
      <p:pic>
        <p:nvPicPr>
          <p:cNvPr id="7" name="Graphic 6" descr="Lightbulb with solid fill">
            <a:extLst>
              <a:ext uri="{FF2B5EF4-FFF2-40B4-BE49-F238E27FC236}">
                <a16:creationId xmlns:a16="http://schemas.microsoft.com/office/drawing/2014/main" id="{E69D6146-C568-B7F3-CCEA-1605C205F9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46192">
            <a:off x="2005615" y="5885374"/>
            <a:ext cx="1044698" cy="1044698"/>
          </a:xfrm>
          <a:prstGeom prst="rect">
            <a:avLst/>
          </a:prstGeom>
        </p:spPr>
      </p:pic>
      <p:sp>
        <p:nvSpPr>
          <p:cNvPr id="3" name="Footer Placeholder 2">
            <a:extLst>
              <a:ext uri="{FF2B5EF4-FFF2-40B4-BE49-F238E27FC236}">
                <a16:creationId xmlns:a16="http://schemas.microsoft.com/office/drawing/2014/main" id="{63BC6FDC-BE74-EAF8-B64A-4859FE486459}"/>
              </a:ext>
            </a:extLst>
          </p:cNvPr>
          <p:cNvSpPr>
            <a:spLocks noGrp="1"/>
          </p:cNvSpPr>
          <p:nvPr>
            <p:ph type="ftr" sz="quarter" idx="11"/>
          </p:nvPr>
        </p:nvSpPr>
        <p:spPr>
          <a:xfrm>
            <a:off x="208822" y="6499745"/>
            <a:ext cx="1442052" cy="277619"/>
          </a:xfrm>
        </p:spPr>
        <p:txBody>
          <a:bodyPr/>
          <a:lstStyle/>
          <a:p>
            <a:r>
              <a:rPr lang="it-IT"/>
              <a:t>Elli Constantin, M. Ed. 2025 CC-BY</a:t>
            </a:r>
            <a:endParaRPr lang="en-US"/>
          </a:p>
        </p:txBody>
      </p:sp>
    </p:spTree>
    <p:extLst>
      <p:ext uri="{BB962C8B-B14F-4D97-AF65-F5344CB8AC3E}">
        <p14:creationId xmlns:p14="http://schemas.microsoft.com/office/powerpoint/2010/main" val="276577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3293-275B-C3C6-383E-C4A17B2938C4}"/>
              </a:ext>
            </a:extLst>
          </p:cNvPr>
          <p:cNvSpPr>
            <a:spLocks noGrp="1"/>
          </p:cNvSpPr>
          <p:nvPr>
            <p:ph type="title"/>
          </p:nvPr>
        </p:nvSpPr>
        <p:spPr/>
        <p:txBody>
          <a:bodyPr/>
          <a:lstStyle/>
          <a:p>
            <a:r>
              <a:rPr lang="en-US" dirty="0"/>
              <a:t>DEMO</a:t>
            </a:r>
          </a:p>
        </p:txBody>
      </p:sp>
      <p:sp>
        <p:nvSpPr>
          <p:cNvPr id="3" name="Content Placeholder 2">
            <a:extLst>
              <a:ext uri="{FF2B5EF4-FFF2-40B4-BE49-F238E27FC236}">
                <a16:creationId xmlns:a16="http://schemas.microsoft.com/office/drawing/2014/main" id="{959589D0-3527-4C9A-4CA6-34478DBAB76E}"/>
              </a:ext>
            </a:extLst>
          </p:cNvPr>
          <p:cNvSpPr>
            <a:spLocks noGrp="1"/>
          </p:cNvSpPr>
          <p:nvPr>
            <p:ph sz="half" idx="1"/>
          </p:nvPr>
        </p:nvSpPr>
        <p:spPr/>
        <p:txBody>
          <a:bodyPr/>
          <a:lstStyle/>
          <a:p>
            <a:r>
              <a:rPr lang="en-US" dirty="0">
                <a:hlinkClick r:id="rId2"/>
              </a:rPr>
              <a:t>Conversation Response</a:t>
            </a:r>
            <a:endParaRPr lang="en-US" dirty="0"/>
          </a:p>
        </p:txBody>
      </p:sp>
      <p:sp>
        <p:nvSpPr>
          <p:cNvPr id="4" name="Content Placeholder 3">
            <a:extLst>
              <a:ext uri="{FF2B5EF4-FFF2-40B4-BE49-F238E27FC236}">
                <a16:creationId xmlns:a16="http://schemas.microsoft.com/office/drawing/2014/main" id="{7882F592-1D6F-7DE8-F3C2-33EAF689D3EE}"/>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06DF64E2-2AEC-EDB5-7312-189663E3D7B9}"/>
              </a:ext>
            </a:extLst>
          </p:cNvPr>
          <p:cNvSpPr>
            <a:spLocks noGrp="1"/>
          </p:cNvSpPr>
          <p:nvPr>
            <p:ph type="ftr" sz="quarter" idx="11"/>
          </p:nvPr>
        </p:nvSpPr>
        <p:spPr/>
        <p:txBody>
          <a:bodyPr/>
          <a:lstStyle/>
          <a:p>
            <a:r>
              <a:rPr lang="it-IT"/>
              <a:t>Elli Constantin, M. Ed. 2025 CC-BY</a:t>
            </a:r>
            <a:endParaRPr lang="en-US"/>
          </a:p>
        </p:txBody>
      </p:sp>
    </p:spTree>
    <p:extLst>
      <p:ext uri="{BB962C8B-B14F-4D97-AF65-F5344CB8AC3E}">
        <p14:creationId xmlns:p14="http://schemas.microsoft.com/office/powerpoint/2010/main" val="1820043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DDF573B8-B19D-8482-0B6F-E4272C71CA73}"/>
              </a:ext>
            </a:extLst>
          </p:cNvPr>
          <p:cNvSpPr>
            <a:spLocks noGrp="1"/>
          </p:cNvSpPr>
          <p:nvPr>
            <p:ph type="title"/>
          </p:nvPr>
        </p:nvSpPr>
        <p:spPr>
          <a:xfrm>
            <a:off x="6420464" y="645106"/>
            <a:ext cx="4534047" cy="1422530"/>
          </a:xfrm>
        </p:spPr>
        <p:txBody>
          <a:bodyPr vert="horz" lIns="91440" tIns="45720" rIns="91440" bIns="45720" rtlCol="0" anchor="b">
            <a:normAutofit/>
          </a:bodyPr>
          <a:lstStyle/>
          <a:p>
            <a:r>
              <a:rPr lang="en-US" sz="4100" spc="-50" dirty="0"/>
              <a:t>Convert PDFs to HTML for Canvas</a:t>
            </a:r>
          </a:p>
        </p:txBody>
      </p:sp>
      <p:pic>
        <p:nvPicPr>
          <p:cNvPr id="7" name="Picture Placeholder 6">
            <a:extLst>
              <a:ext uri="{FF2B5EF4-FFF2-40B4-BE49-F238E27FC236}">
                <a16:creationId xmlns:a16="http://schemas.microsoft.com/office/drawing/2014/main" id="{C1948C23-861F-2C89-0981-2AC6631F68DA}"/>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r="1510" b="3"/>
          <a:stretch/>
        </p:blipFill>
        <p:spPr>
          <a:xfrm>
            <a:off x="643192" y="645106"/>
            <a:ext cx="5451627" cy="5535031"/>
          </a:xfrm>
          <a:prstGeom prst="rect">
            <a:avLst/>
          </a:prstGeom>
        </p:spPr>
      </p:pic>
      <p:sp>
        <p:nvSpPr>
          <p:cNvPr id="5" name="Content Placeholder 4">
            <a:extLst>
              <a:ext uri="{FF2B5EF4-FFF2-40B4-BE49-F238E27FC236}">
                <a16:creationId xmlns:a16="http://schemas.microsoft.com/office/drawing/2014/main" id="{17667860-CA87-D69F-3B3B-EC71F9421094}"/>
              </a:ext>
            </a:extLst>
          </p:cNvPr>
          <p:cNvSpPr>
            <a:spLocks noGrp="1"/>
          </p:cNvSpPr>
          <p:nvPr>
            <p:ph sz="half" idx="14"/>
          </p:nvPr>
        </p:nvSpPr>
        <p:spPr>
          <a:xfrm>
            <a:off x="6420463" y="2455332"/>
            <a:ext cx="4572002" cy="3724805"/>
          </a:xfrm>
        </p:spPr>
        <p:txBody>
          <a:bodyPr vert="horz" lIns="91440" tIns="45720" rIns="91440" bIns="45720" rtlCol="0">
            <a:normAutofit fontScale="92500" lnSpcReduction="10000"/>
          </a:bodyPr>
          <a:lstStyle/>
          <a:p>
            <a:pPr marL="285750" indent="-182880">
              <a:buFont typeface="Arial" panose="020B0604020202020204" pitchFamily="34" charset="0"/>
              <a:buChar char="•"/>
            </a:pPr>
            <a:r>
              <a:rPr lang="en-US" dirty="0"/>
              <a:t>Upload PDF into a bot (I used Universal Access Bot)</a:t>
            </a:r>
          </a:p>
          <a:p>
            <a:pPr marL="569214" lvl="1" indent="-182880"/>
            <a:r>
              <a:rPr lang="en-US" dirty="0"/>
              <a:t>Prompt: Convert to accessible HTML for Canvas</a:t>
            </a:r>
          </a:p>
          <a:p>
            <a:pPr marL="285750" indent="-182880">
              <a:buFont typeface="Arial" panose="020B0604020202020204" pitchFamily="34" charset="0"/>
              <a:buChar char="•"/>
            </a:pPr>
            <a:r>
              <a:rPr lang="en-US" dirty="0"/>
              <a:t>Bonus: </a:t>
            </a:r>
          </a:p>
          <a:p>
            <a:pPr marL="569214" lvl="1" indent="-182880"/>
            <a:r>
              <a:rPr lang="en-US" dirty="0"/>
              <a:t>Remediate for UDL</a:t>
            </a:r>
          </a:p>
          <a:p>
            <a:pPr marL="569214" lvl="1" indent="-182880"/>
            <a:r>
              <a:rPr lang="en-US" dirty="0"/>
              <a:t>Simplify the language</a:t>
            </a:r>
          </a:p>
          <a:p>
            <a:pPr marL="569214" lvl="1" indent="-182880"/>
            <a:r>
              <a:rPr lang="en-US" dirty="0"/>
              <a:t>Provide real-world examples, etc.</a:t>
            </a:r>
          </a:p>
          <a:p>
            <a:pPr marL="569214" lvl="1" indent="-182880"/>
            <a:r>
              <a:rPr lang="en-US" dirty="0"/>
              <a:t>Organize using tabs or expanders</a:t>
            </a:r>
          </a:p>
          <a:p>
            <a:pPr marL="386334" lvl="1" indent="0">
              <a:buNone/>
            </a:pPr>
            <a:r>
              <a:rPr lang="en-US" dirty="0">
                <a:hlinkClick r:id="rId4"/>
              </a:rPr>
              <a:t>Chapter 2 PDF download</a:t>
            </a:r>
            <a:endParaRPr lang="en-US" dirty="0"/>
          </a:p>
          <a:p>
            <a:pPr indent="-182880"/>
            <a:endParaRPr lang="en-US" dirty="0"/>
          </a:p>
          <a:p>
            <a:pPr indent="-182880"/>
            <a:endParaRPr lang="en-US" dirty="0"/>
          </a:p>
          <a:p>
            <a:pPr indent="-182880"/>
            <a:endParaRPr lang="en-US" dirty="0"/>
          </a:p>
        </p:txBody>
      </p:sp>
      <p:pic>
        <p:nvPicPr>
          <p:cNvPr id="8" name="Picture 7">
            <a:extLst>
              <a:ext uri="{FF2B5EF4-FFF2-40B4-BE49-F238E27FC236}">
                <a16:creationId xmlns:a16="http://schemas.microsoft.com/office/drawing/2014/main" id="{E809F402-C531-9063-40B2-A06933732D4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72815" y="1905793"/>
            <a:ext cx="1792379" cy="1792379"/>
          </a:xfrm>
          <a:prstGeom prst="rect">
            <a:avLst/>
          </a:prstGeom>
        </p:spPr>
      </p:pic>
      <p:sp>
        <p:nvSpPr>
          <p:cNvPr id="3" name="Footer Placeholder 2">
            <a:extLst>
              <a:ext uri="{FF2B5EF4-FFF2-40B4-BE49-F238E27FC236}">
                <a16:creationId xmlns:a16="http://schemas.microsoft.com/office/drawing/2014/main" id="{EA88DEFA-8AC9-14CB-8C38-F7EB28DB50F2}"/>
              </a:ext>
            </a:extLst>
          </p:cNvPr>
          <p:cNvSpPr>
            <a:spLocks noGrp="1"/>
          </p:cNvSpPr>
          <p:nvPr>
            <p:ph type="ftr" sz="quarter" idx="11"/>
          </p:nvPr>
        </p:nvSpPr>
        <p:spPr>
          <a:xfrm>
            <a:off x="8804247" y="6492875"/>
            <a:ext cx="381922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6464A"/>
                </a:solidFill>
                <a:effectLst/>
                <a:uLnTx/>
                <a:uFillTx/>
                <a:latin typeface="Century Schoolbook" panose="02040604050505020304"/>
                <a:ea typeface="+mn-ea"/>
                <a:cs typeface="+mn-cs"/>
              </a:rPr>
              <a:t>Elli Constantin, M. Ed. 2025 CC-BY</a:t>
            </a:r>
            <a:endParaRPr kumimoji="0" lang="en-US" sz="1000" b="0" i="0" u="none" strike="noStrike" kern="1200" cap="none" spc="0" normalizeH="0" baseline="0" noProof="0" dirty="0">
              <a:ln>
                <a:noFill/>
              </a:ln>
              <a:solidFill>
                <a:srgbClr val="46464A"/>
              </a:solidFill>
              <a:effectLst/>
              <a:uLnTx/>
              <a:uFillTx/>
              <a:latin typeface="Century Schoolbook" panose="02040604050505020304"/>
              <a:ea typeface="+mn-ea"/>
              <a:cs typeface="+mn-cs"/>
            </a:endParaRPr>
          </a:p>
        </p:txBody>
      </p:sp>
      <p:sp>
        <p:nvSpPr>
          <p:cNvPr id="6" name="TextBox 5">
            <a:extLst>
              <a:ext uri="{FF2B5EF4-FFF2-40B4-BE49-F238E27FC236}">
                <a16:creationId xmlns:a16="http://schemas.microsoft.com/office/drawing/2014/main" id="{9DFFC8F7-FFAE-B296-1A72-458BC33CBA77}"/>
              </a:ext>
            </a:extLst>
          </p:cNvPr>
          <p:cNvSpPr txBox="1"/>
          <p:nvPr/>
        </p:nvSpPr>
        <p:spPr>
          <a:xfrm>
            <a:off x="578456" y="6215876"/>
            <a:ext cx="659108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entury Schoolbook" panose="02040604050505020304"/>
                <a:ea typeface="+mn-ea"/>
                <a:cs typeface="+mn-cs"/>
              </a:rPr>
              <a:t>OpenAI. HTML and PDF Page Staring Angrily. DALL·E, 2025.</a:t>
            </a:r>
          </a:p>
        </p:txBody>
      </p:sp>
    </p:spTree>
    <p:extLst>
      <p:ext uri="{BB962C8B-B14F-4D97-AF65-F5344CB8AC3E}">
        <p14:creationId xmlns:p14="http://schemas.microsoft.com/office/powerpoint/2010/main" val="1048888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811DE0AA-C9ED-15A5-6456-73C2B582DB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90AFBA-784F-B3F7-71FC-DA07ECED550E}"/>
              </a:ext>
            </a:extLst>
          </p:cNvPr>
          <p:cNvSpPr>
            <a:spLocks noGrp="1"/>
          </p:cNvSpPr>
          <p:nvPr>
            <p:ph type="title"/>
          </p:nvPr>
        </p:nvSpPr>
        <p:spPr/>
        <p:txBody>
          <a:bodyPr/>
          <a:lstStyle/>
          <a:p>
            <a:r>
              <a:rPr lang="en-US" dirty="0"/>
              <a:t>DEMO 2</a:t>
            </a:r>
          </a:p>
        </p:txBody>
      </p:sp>
      <p:sp>
        <p:nvSpPr>
          <p:cNvPr id="3" name="Content Placeholder 2">
            <a:extLst>
              <a:ext uri="{FF2B5EF4-FFF2-40B4-BE49-F238E27FC236}">
                <a16:creationId xmlns:a16="http://schemas.microsoft.com/office/drawing/2014/main" id="{E878D640-8C35-67C7-2C90-3BB96B7EAF1B}"/>
              </a:ext>
            </a:extLst>
          </p:cNvPr>
          <p:cNvSpPr>
            <a:spLocks noGrp="1"/>
          </p:cNvSpPr>
          <p:nvPr>
            <p:ph sz="half" idx="1"/>
          </p:nvPr>
        </p:nvSpPr>
        <p:spPr/>
        <p:txBody>
          <a:bodyPr/>
          <a:lstStyle/>
          <a:p>
            <a:r>
              <a:rPr lang="en-US" dirty="0">
                <a:hlinkClick r:id="rId2"/>
              </a:rPr>
              <a:t>Conversation Response</a:t>
            </a:r>
            <a:endParaRPr lang="en-US" dirty="0"/>
          </a:p>
        </p:txBody>
      </p:sp>
      <p:sp>
        <p:nvSpPr>
          <p:cNvPr id="4" name="Content Placeholder 3">
            <a:extLst>
              <a:ext uri="{FF2B5EF4-FFF2-40B4-BE49-F238E27FC236}">
                <a16:creationId xmlns:a16="http://schemas.microsoft.com/office/drawing/2014/main" id="{F7FBA902-2B51-AC8F-4FD2-EDC1376E6737}"/>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24BB6B2F-415C-659B-8A31-41478C7F8CB0}"/>
              </a:ext>
            </a:extLst>
          </p:cNvPr>
          <p:cNvSpPr>
            <a:spLocks noGrp="1"/>
          </p:cNvSpPr>
          <p:nvPr>
            <p:ph type="ftr" sz="quarter" idx="11"/>
          </p:nvPr>
        </p:nvSpPr>
        <p:spPr/>
        <p:txBody>
          <a:bodyPr/>
          <a:lstStyle/>
          <a:p>
            <a:r>
              <a:rPr lang="it-IT"/>
              <a:t>Elli Constantin, M. Ed. 2025 CC-BY</a:t>
            </a:r>
            <a:endParaRPr lang="en-US"/>
          </a:p>
        </p:txBody>
      </p:sp>
    </p:spTree>
    <p:extLst>
      <p:ext uri="{BB962C8B-B14F-4D97-AF65-F5344CB8AC3E}">
        <p14:creationId xmlns:p14="http://schemas.microsoft.com/office/powerpoint/2010/main" val="1494716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BFBBD-75BE-C533-C5B6-1185F39F4B02}"/>
              </a:ext>
            </a:extLst>
          </p:cNvPr>
          <p:cNvSpPr>
            <a:spLocks noGrp="1"/>
          </p:cNvSpPr>
          <p:nvPr>
            <p:ph type="title"/>
          </p:nvPr>
        </p:nvSpPr>
        <p:spPr>
          <a:xfrm>
            <a:off x="210296" y="3031593"/>
            <a:ext cx="3064245" cy="1029262"/>
          </a:xfrm>
        </p:spPr>
        <p:txBody>
          <a:bodyPr vert="horz" lIns="91440" tIns="45720" rIns="91440" bIns="45720" rtlCol="0" anchor="t">
            <a:normAutofit fontScale="90000"/>
          </a:bodyPr>
          <a:lstStyle/>
          <a:p>
            <a:r>
              <a:rPr lang="en-US" sz="3600" b="1" kern="1200" dirty="0">
                <a:solidFill>
                  <a:schemeClr val="tx1"/>
                </a:solidFill>
                <a:latin typeface="+mj-lt"/>
                <a:ea typeface="+mj-ea"/>
                <a:cs typeface="+mj-cs"/>
              </a:rPr>
              <a:t>Universal Rubric Designer for Canvas</a:t>
            </a:r>
          </a:p>
        </p:txBody>
      </p:sp>
      <p:graphicFrame>
        <p:nvGraphicFramePr>
          <p:cNvPr id="11" name="Content Placeholder 10">
            <a:extLst>
              <a:ext uri="{FF2B5EF4-FFF2-40B4-BE49-F238E27FC236}">
                <a16:creationId xmlns:a16="http://schemas.microsoft.com/office/drawing/2014/main" id="{806259F8-AE77-04BE-BA5E-05053CC28C57}"/>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3294617322"/>
              </p:ext>
            </p:extLst>
          </p:nvPr>
        </p:nvGraphicFramePr>
        <p:xfrm>
          <a:off x="3420647" y="141152"/>
          <a:ext cx="8452252" cy="6575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Footer Placeholder 11">
            <a:extLst>
              <a:ext uri="{FF2B5EF4-FFF2-40B4-BE49-F238E27FC236}">
                <a16:creationId xmlns:a16="http://schemas.microsoft.com/office/drawing/2014/main" id="{8ED0CCF0-C9B7-ACCC-30F1-EE8491D6505F}"/>
              </a:ext>
            </a:extLst>
          </p:cNvPr>
          <p:cNvSpPr>
            <a:spLocks noGrp="1"/>
          </p:cNvSpPr>
          <p:nvPr>
            <p:ph type="ftr" sz="quarter" idx="11"/>
          </p:nvPr>
        </p:nvSpPr>
        <p:spPr>
          <a:xfrm>
            <a:off x="0" y="6247291"/>
            <a:ext cx="3274541" cy="328405"/>
          </a:xfrm>
        </p:spPr>
        <p:txBody>
          <a:bodyPr/>
          <a:lstStyle/>
          <a:p>
            <a:r>
              <a:rPr lang="it-IT"/>
              <a:t>Elli Constantin, M. Ed. 2025 CC-BY</a:t>
            </a:r>
            <a:endParaRPr lang="en-US" dirty="0"/>
          </a:p>
        </p:txBody>
      </p:sp>
      <p:sp>
        <p:nvSpPr>
          <p:cNvPr id="3" name="TextBox 2">
            <a:extLst>
              <a:ext uri="{FF2B5EF4-FFF2-40B4-BE49-F238E27FC236}">
                <a16:creationId xmlns:a16="http://schemas.microsoft.com/office/drawing/2014/main" id="{18569E1F-732C-3FBF-3512-DCA561ACDF69}"/>
              </a:ext>
            </a:extLst>
          </p:cNvPr>
          <p:cNvSpPr txBox="1"/>
          <p:nvPr/>
        </p:nvSpPr>
        <p:spPr>
          <a:xfrm>
            <a:off x="210296" y="4529298"/>
            <a:ext cx="2891250" cy="830997"/>
          </a:xfrm>
          <a:prstGeom prst="rect">
            <a:avLst/>
          </a:prstGeom>
          <a:noFill/>
        </p:spPr>
        <p:txBody>
          <a:bodyPr wrap="square" rtlCol="0">
            <a:spAutoFit/>
          </a:bodyPr>
          <a:lstStyle/>
          <a:p>
            <a:pPr marL="0" lvl="1" indent="0">
              <a:buFont typeface="Arial" panose="020B0604020202020204" pitchFamily="34" charset="0"/>
              <a:buNone/>
            </a:pPr>
            <a:r>
              <a:rPr lang="en-US" sz="1600" i="1" dirty="0"/>
              <a:t>(Adapted from Linda Suskie, Assessing Student Learning: A Common Sense Guide)</a:t>
            </a:r>
          </a:p>
        </p:txBody>
      </p:sp>
      <p:pic>
        <p:nvPicPr>
          <p:cNvPr id="7" name="Picture 6" descr="Ditch that old rubric">
            <a:extLst>
              <a:ext uri="{FF2B5EF4-FFF2-40B4-BE49-F238E27FC236}">
                <a16:creationId xmlns:a16="http://schemas.microsoft.com/office/drawing/2014/main" id="{D7E4581D-E049-C000-4142-01FD00F9BF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419" y="282304"/>
            <a:ext cx="2581132" cy="2581132"/>
          </a:xfrm>
          <a:prstGeom prst="rect">
            <a:avLst/>
          </a:prstGeom>
        </p:spPr>
      </p:pic>
    </p:spTree>
    <p:extLst>
      <p:ext uri="{BB962C8B-B14F-4D97-AF65-F5344CB8AC3E}">
        <p14:creationId xmlns:p14="http://schemas.microsoft.com/office/powerpoint/2010/main" val="220888772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1824-A4E7-459C-2A6E-ED1CF5A8620C}"/>
              </a:ext>
            </a:extLst>
          </p:cNvPr>
          <p:cNvSpPr>
            <a:spLocks noGrp="1"/>
          </p:cNvSpPr>
          <p:nvPr>
            <p:ph type="title"/>
          </p:nvPr>
        </p:nvSpPr>
        <p:spPr/>
        <p:txBody>
          <a:bodyPr/>
          <a:lstStyle/>
          <a:p>
            <a:r>
              <a:rPr lang="en-US" b="1" dirty="0"/>
              <a:t>Universal Rubric Designer</a:t>
            </a:r>
            <a:endParaRPr lang="en-US" dirty="0"/>
          </a:p>
        </p:txBody>
      </p:sp>
      <p:pic>
        <p:nvPicPr>
          <p:cNvPr id="6" name="Content Placeholder 5" descr="Universal Rubric Designer QR code">
            <a:extLst>
              <a:ext uri="{FF2B5EF4-FFF2-40B4-BE49-F238E27FC236}">
                <a16:creationId xmlns:a16="http://schemas.microsoft.com/office/drawing/2014/main" id="{889D9403-5DF8-512C-120C-C4509E73A60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54477" y="1652276"/>
            <a:ext cx="3553447" cy="3553447"/>
          </a:xfrm>
        </p:spPr>
      </p:pic>
      <p:sp>
        <p:nvSpPr>
          <p:cNvPr id="4" name="Content Placeholder 3">
            <a:extLst>
              <a:ext uri="{FF2B5EF4-FFF2-40B4-BE49-F238E27FC236}">
                <a16:creationId xmlns:a16="http://schemas.microsoft.com/office/drawing/2014/main" id="{991EF368-E1C9-7BB8-B296-CF637E0F0CCA}"/>
              </a:ext>
            </a:extLst>
          </p:cNvPr>
          <p:cNvSpPr>
            <a:spLocks noGrp="1"/>
          </p:cNvSpPr>
          <p:nvPr>
            <p:ph sz="half" idx="2"/>
          </p:nvPr>
        </p:nvSpPr>
        <p:spPr/>
        <p:txBody>
          <a:bodyPr>
            <a:normAutofit/>
          </a:bodyPr>
          <a:lstStyle/>
          <a:p>
            <a:r>
              <a:rPr lang="en-US" sz="1800" dirty="0"/>
              <a:t>Sample Assignment rubric generation </a:t>
            </a:r>
          </a:p>
        </p:txBody>
      </p:sp>
      <p:sp>
        <p:nvSpPr>
          <p:cNvPr id="7" name="TextBox 6">
            <a:extLst>
              <a:ext uri="{FF2B5EF4-FFF2-40B4-BE49-F238E27FC236}">
                <a16:creationId xmlns:a16="http://schemas.microsoft.com/office/drawing/2014/main" id="{D506AB3D-7321-E8FF-F0C1-8068291BFE52}"/>
              </a:ext>
            </a:extLst>
          </p:cNvPr>
          <p:cNvSpPr txBox="1"/>
          <p:nvPr/>
        </p:nvSpPr>
        <p:spPr>
          <a:xfrm>
            <a:off x="1408670" y="5535827"/>
            <a:ext cx="2225674" cy="369332"/>
          </a:xfrm>
          <a:prstGeom prst="rect">
            <a:avLst/>
          </a:prstGeom>
          <a:noFill/>
        </p:spPr>
        <p:txBody>
          <a:bodyPr wrap="none" rtlCol="0">
            <a:spAutoFit/>
          </a:bodyPr>
          <a:lstStyle/>
          <a:p>
            <a:r>
              <a:rPr lang="en-US" dirty="0">
                <a:hlinkClick r:id="rId4"/>
              </a:rPr>
              <a:t>Rubric Designer BOT</a:t>
            </a:r>
            <a:endParaRPr lang="en-US" dirty="0"/>
          </a:p>
        </p:txBody>
      </p:sp>
      <p:pic>
        <p:nvPicPr>
          <p:cNvPr id="8" name="Picture 7">
            <a:extLst>
              <a:ext uri="{FF2B5EF4-FFF2-40B4-BE49-F238E27FC236}">
                <a16:creationId xmlns:a16="http://schemas.microsoft.com/office/drawing/2014/main" id="{AF5BF8BC-1533-1641-96B1-1107549B621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04815" y="2324737"/>
            <a:ext cx="4916369" cy="3748008"/>
          </a:xfrm>
          <a:prstGeom prst="rect">
            <a:avLst/>
          </a:prstGeom>
        </p:spPr>
      </p:pic>
      <p:sp>
        <p:nvSpPr>
          <p:cNvPr id="3" name="Footer Placeholder 2">
            <a:extLst>
              <a:ext uri="{FF2B5EF4-FFF2-40B4-BE49-F238E27FC236}">
                <a16:creationId xmlns:a16="http://schemas.microsoft.com/office/drawing/2014/main" id="{BE07CBDA-1553-A30C-F966-6B3A6AAD61DF}"/>
              </a:ext>
            </a:extLst>
          </p:cNvPr>
          <p:cNvSpPr>
            <a:spLocks noGrp="1"/>
          </p:cNvSpPr>
          <p:nvPr>
            <p:ph type="ftr" sz="quarter" idx="11"/>
          </p:nvPr>
        </p:nvSpPr>
        <p:spPr/>
        <p:txBody>
          <a:bodyPr/>
          <a:lstStyle/>
          <a:p>
            <a:r>
              <a:rPr lang="it-IT"/>
              <a:t>Elli Constantin, M. Ed. 2025 CC-BY</a:t>
            </a:r>
            <a:endParaRPr lang="en-US"/>
          </a:p>
        </p:txBody>
      </p:sp>
    </p:spTree>
    <p:extLst>
      <p:ext uri="{BB962C8B-B14F-4D97-AF65-F5344CB8AC3E}">
        <p14:creationId xmlns:p14="http://schemas.microsoft.com/office/powerpoint/2010/main" val="3540554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F501-6A90-021C-7ED0-7B04A2103336}"/>
              </a:ext>
            </a:extLst>
          </p:cNvPr>
          <p:cNvSpPr>
            <a:spLocks noGrp="1"/>
          </p:cNvSpPr>
          <p:nvPr>
            <p:ph type="title"/>
          </p:nvPr>
        </p:nvSpPr>
        <p:spPr/>
        <p:txBody>
          <a:bodyPr/>
          <a:lstStyle/>
          <a:p>
            <a:r>
              <a:rPr lang="en-US" dirty="0"/>
              <a:t>Demo 3</a:t>
            </a:r>
          </a:p>
        </p:txBody>
      </p:sp>
      <p:sp>
        <p:nvSpPr>
          <p:cNvPr id="9" name="Content Placeholder 8">
            <a:extLst>
              <a:ext uri="{FF2B5EF4-FFF2-40B4-BE49-F238E27FC236}">
                <a16:creationId xmlns:a16="http://schemas.microsoft.com/office/drawing/2014/main" id="{B888559E-E50B-55E8-414E-18E21C418D95}"/>
              </a:ext>
            </a:extLst>
          </p:cNvPr>
          <p:cNvSpPr>
            <a:spLocks noGrp="1"/>
          </p:cNvSpPr>
          <p:nvPr>
            <p:ph sz="half" idx="1"/>
          </p:nvPr>
        </p:nvSpPr>
        <p:spPr/>
        <p:txBody>
          <a:bodyPr/>
          <a:lstStyle/>
          <a:p>
            <a:r>
              <a:rPr lang="en-US" dirty="0">
                <a:hlinkClick r:id="rId3"/>
              </a:rPr>
              <a:t>Chat Convo</a:t>
            </a:r>
            <a:endParaRPr lang="en-US" dirty="0"/>
          </a:p>
          <a:p>
            <a:r>
              <a:rPr lang="en-US" dirty="0">
                <a:hlinkClick r:id="rId4" action="ppaction://hlinkfile"/>
              </a:rPr>
              <a:t>File</a:t>
            </a:r>
            <a:endParaRPr lang="en-US" dirty="0"/>
          </a:p>
          <a:p>
            <a:r>
              <a:rPr lang="en-US" dirty="0"/>
              <a:t>https://1drv.ms/x/c/8b57d67d94fb1ddc/EZblNwyRsE5Ig4Q7SMdktg4Bdk0fYkdBTTektUx6lSvSFg?e=rHVbSy</a:t>
            </a:r>
          </a:p>
        </p:txBody>
      </p:sp>
      <p:sp>
        <p:nvSpPr>
          <p:cNvPr id="4" name="Content Placeholder 3">
            <a:extLst>
              <a:ext uri="{FF2B5EF4-FFF2-40B4-BE49-F238E27FC236}">
                <a16:creationId xmlns:a16="http://schemas.microsoft.com/office/drawing/2014/main" id="{F5C1F3D7-B9E3-BA53-D464-0F6C30E8B61D}"/>
              </a:ext>
            </a:extLst>
          </p:cNvPr>
          <p:cNvSpPr>
            <a:spLocks noGrp="1"/>
          </p:cNvSpPr>
          <p:nvPr>
            <p:ph sz="half" idx="2"/>
          </p:nvPr>
        </p:nvSpPr>
        <p:spPr/>
        <p:txBody>
          <a:bodyPr/>
          <a:lstStyle/>
          <a:p>
            <a:r>
              <a:rPr lang="en-US" dirty="0">
                <a:hlinkClick r:id="rId5"/>
              </a:rPr>
              <a:t>Rubric uploaded</a:t>
            </a:r>
            <a:endParaRPr lang="en-US" dirty="0"/>
          </a:p>
        </p:txBody>
      </p:sp>
      <p:sp>
        <p:nvSpPr>
          <p:cNvPr id="3" name="Footer Placeholder 2">
            <a:extLst>
              <a:ext uri="{FF2B5EF4-FFF2-40B4-BE49-F238E27FC236}">
                <a16:creationId xmlns:a16="http://schemas.microsoft.com/office/drawing/2014/main" id="{CA2C131A-A8E2-5087-2BA1-CAC6BBEE2F5E}"/>
              </a:ext>
            </a:extLst>
          </p:cNvPr>
          <p:cNvSpPr>
            <a:spLocks noGrp="1"/>
          </p:cNvSpPr>
          <p:nvPr>
            <p:ph type="ftr" sz="quarter" idx="11"/>
          </p:nvPr>
        </p:nvSpPr>
        <p:spPr/>
        <p:txBody>
          <a:bodyPr/>
          <a:lstStyle/>
          <a:p>
            <a:r>
              <a:rPr lang="it-IT"/>
              <a:t>Elli Constantin, M. Ed. 2025 CC-BY</a:t>
            </a:r>
            <a:endParaRPr lang="en-US"/>
          </a:p>
        </p:txBody>
      </p:sp>
    </p:spTree>
    <p:extLst>
      <p:ext uri="{BB962C8B-B14F-4D97-AF65-F5344CB8AC3E}">
        <p14:creationId xmlns:p14="http://schemas.microsoft.com/office/powerpoint/2010/main" val="836421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0414-5895-89E1-2612-6EF02AC0C799}"/>
              </a:ext>
            </a:extLst>
          </p:cNvPr>
          <p:cNvSpPr>
            <a:spLocks noGrp="1"/>
          </p:cNvSpPr>
          <p:nvPr>
            <p:ph type="title"/>
          </p:nvPr>
        </p:nvSpPr>
        <p:spPr>
          <a:xfrm>
            <a:off x="5107759" y="117654"/>
            <a:ext cx="5982131" cy="1330839"/>
          </a:xfrm>
        </p:spPr>
        <p:txBody>
          <a:bodyPr vert="horz" lIns="91440" tIns="45720" rIns="91440" bIns="45720" rtlCol="0" anchor="ctr">
            <a:normAutofit/>
          </a:bodyPr>
          <a:lstStyle/>
          <a:p>
            <a:r>
              <a:rPr lang="en-US" b="1" dirty="0"/>
              <a:t>Call to Action</a:t>
            </a:r>
          </a:p>
        </p:txBody>
      </p:sp>
      <p:pic>
        <p:nvPicPr>
          <p:cNvPr id="5" name="Content Placeholder 4" descr="Rear view of large group of high school students in a computer lab. Three of them are raising their hands ready to answer the teacher's question.">
            <a:extLst>
              <a:ext uri="{FF2B5EF4-FFF2-40B4-BE49-F238E27FC236}">
                <a16:creationId xmlns:a16="http://schemas.microsoft.com/office/drawing/2014/main" id="{725CB824-41D9-4676-AAFF-CE182051056B}"/>
              </a:ext>
            </a:extLst>
          </p:cNvPr>
          <p:cNvPicPr>
            <a:picLocks noGrp="1" noChangeAspect="1"/>
          </p:cNvPicPr>
          <p:nvPr>
            <p:ph sz="half" idx="1"/>
          </p:nvPr>
        </p:nvPicPr>
        <p:blipFill>
          <a:blip r:embed="rId3"/>
          <a:srcRect l="21023" r="29296" b="1"/>
          <a:stretch>
            <a:fillRect/>
          </a:stretch>
        </p:blipFill>
        <p:spPr>
          <a:xfrm>
            <a:off x="723899" y="969818"/>
            <a:ext cx="3704013" cy="4976553"/>
          </a:xfrm>
          <a:prstGeom prst="rect">
            <a:avLst/>
          </a:prstGeom>
        </p:spPr>
      </p:pic>
      <p:sp>
        <p:nvSpPr>
          <p:cNvPr id="4" name="Content Placeholder 3">
            <a:extLst>
              <a:ext uri="{FF2B5EF4-FFF2-40B4-BE49-F238E27FC236}">
                <a16:creationId xmlns:a16="http://schemas.microsoft.com/office/drawing/2014/main" id="{341EE029-3403-B2CE-193A-5A336D6B019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07759" y="1243855"/>
            <a:ext cx="6560134" cy="4951751"/>
          </a:xfrm>
        </p:spPr>
        <p:txBody>
          <a:bodyPr>
            <a:normAutofit/>
          </a:bodyPr>
          <a:lstStyle/>
          <a:p>
            <a:pPr marL="0" indent="0">
              <a:spcBef>
                <a:spcPts val="2500"/>
              </a:spcBef>
              <a:buFont typeface="Arial" panose="020B0604020202020204" pitchFamily="34" charset="0"/>
              <a:buNone/>
            </a:pPr>
            <a:r>
              <a:rPr lang="en-US" sz="3200" b="1" dirty="0"/>
              <a:t>Plus One Theory</a:t>
            </a:r>
          </a:p>
          <a:p>
            <a:r>
              <a:rPr lang="en-US" sz="2600" b="1" dirty="0"/>
              <a:t>START WITH ONE TOOL</a:t>
            </a:r>
          </a:p>
          <a:p>
            <a:pPr lvl="1"/>
            <a:r>
              <a:rPr lang="en-US" sz="1800" dirty="0"/>
              <a:t>Choose one new tool or strategy to enhance an assignment, content page, or rubric — making learning more accessible for all students.</a:t>
            </a:r>
          </a:p>
          <a:p>
            <a:r>
              <a:rPr lang="en-US" sz="2600" b="1" dirty="0"/>
              <a:t>ENHANCE ACCESSIBILITY</a:t>
            </a:r>
          </a:p>
          <a:p>
            <a:pPr lvl="1"/>
            <a:r>
              <a:rPr lang="en-US" sz="1800" dirty="0"/>
              <a:t>Small updates can improve access and engagement for diverse learners, supporting Universal Design for Learning (UDL).</a:t>
            </a:r>
          </a:p>
          <a:p>
            <a:pPr lvl="1"/>
            <a:r>
              <a:rPr lang="en-US" sz="1800" i="1" dirty="0"/>
              <a:t>You don’t have to change everything now to make a big impact.</a:t>
            </a:r>
            <a:endParaRPr lang="en-US" sz="1800" dirty="0"/>
          </a:p>
          <a:p>
            <a:r>
              <a:rPr lang="en-US" sz="2600" b="1" dirty="0"/>
              <a:t>EVALUATE AND GROW</a:t>
            </a:r>
          </a:p>
          <a:p>
            <a:pPr lvl="1"/>
            <a:r>
              <a:rPr lang="en-US" sz="1800" dirty="0"/>
              <a:t>Reflect on the results, celebrate progress, and keep evolving your teaching practices toward greater inclusivity.</a:t>
            </a:r>
          </a:p>
          <a:p>
            <a:pPr marL="0" indent="0">
              <a:spcBef>
                <a:spcPts val="2500"/>
              </a:spcBef>
              <a:buFont typeface="Arial" panose="020B0604020202020204" pitchFamily="34" charset="0"/>
              <a:buNone/>
            </a:pPr>
            <a:endParaRPr lang="en-US" sz="1400" b="1" dirty="0"/>
          </a:p>
        </p:txBody>
      </p:sp>
      <p:sp>
        <p:nvSpPr>
          <p:cNvPr id="3" name="TextBox 2">
            <a:extLst>
              <a:ext uri="{FF2B5EF4-FFF2-40B4-BE49-F238E27FC236}">
                <a16:creationId xmlns:a16="http://schemas.microsoft.com/office/drawing/2014/main" id="{7A7D1E0A-39D6-17CA-7124-C026E0A467EA}"/>
              </a:ext>
            </a:extLst>
          </p:cNvPr>
          <p:cNvSpPr txBox="1"/>
          <p:nvPr/>
        </p:nvSpPr>
        <p:spPr>
          <a:xfrm>
            <a:off x="4997686" y="6413902"/>
            <a:ext cx="6996471" cy="430887"/>
          </a:xfrm>
          <a:prstGeom prst="rect">
            <a:avLst/>
          </a:prstGeom>
          <a:noFill/>
        </p:spPr>
        <p:txBody>
          <a:bodyPr wrap="square" rtlCol="0">
            <a:spAutoFit/>
          </a:bodyPr>
          <a:lstStyle/>
          <a:p>
            <a:r>
              <a:rPr lang="en-US" sz="1050" dirty="0"/>
              <a:t>Tobin, T. J., &amp; Behling, K. T. (2018). </a:t>
            </a:r>
            <a:r>
              <a:rPr lang="en-US" sz="1050" i="1" dirty="0"/>
              <a:t>Reach everyone, teach everyone: Universal design for learning in higher education.</a:t>
            </a:r>
            <a:r>
              <a:rPr lang="en-US" sz="1050" dirty="0"/>
              <a:t> Morgantown, WV: West Virginia University Press.</a:t>
            </a:r>
          </a:p>
        </p:txBody>
      </p:sp>
      <p:sp>
        <p:nvSpPr>
          <p:cNvPr id="6" name="Footer Placeholder 5">
            <a:extLst>
              <a:ext uri="{FF2B5EF4-FFF2-40B4-BE49-F238E27FC236}">
                <a16:creationId xmlns:a16="http://schemas.microsoft.com/office/drawing/2014/main" id="{32DD580A-3F19-AED8-FABB-D9F8D7781D48}"/>
              </a:ext>
            </a:extLst>
          </p:cNvPr>
          <p:cNvSpPr>
            <a:spLocks noGrp="1"/>
          </p:cNvSpPr>
          <p:nvPr>
            <p:ph type="ftr" sz="quarter" idx="11"/>
          </p:nvPr>
        </p:nvSpPr>
        <p:spPr/>
        <p:txBody>
          <a:bodyPr/>
          <a:lstStyle/>
          <a:p>
            <a:r>
              <a:rPr lang="it-IT"/>
              <a:t>Elli Constantin, M. Ed. 2025 CC-BY</a:t>
            </a:r>
            <a:endParaRPr lang="en-US"/>
          </a:p>
        </p:txBody>
      </p:sp>
    </p:spTree>
    <p:extLst>
      <p:ext uri="{BB962C8B-B14F-4D97-AF65-F5344CB8AC3E}">
        <p14:creationId xmlns:p14="http://schemas.microsoft.com/office/powerpoint/2010/main" val="1968413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a:extLst>
              <a:ext uri="{C183D7F6-B498-43B3-948B-1728B52AA6E4}">
                <adec:decorative xmlns:adec="http://schemas.microsoft.com/office/drawing/2017/decorative" val="1"/>
              </a:ext>
            </a:extLst>
          </p:cNvPr>
          <p:cNvSpPr/>
          <p:nvPr/>
        </p:nvSpPr>
        <p:spPr>
          <a:xfrm>
            <a:off x="11167948" y="734898"/>
            <a:ext cx="289154" cy="289154"/>
          </a:xfrm>
          <a:custGeom>
            <a:avLst/>
            <a:gdLst/>
            <a:ahLst/>
            <a:cxnLst/>
            <a:rect l="l" t="t" r="r" b="b"/>
            <a:pathLst>
              <a:path w="433731" h="433731">
                <a:moveTo>
                  <a:pt x="0" y="0"/>
                </a:moveTo>
                <a:lnTo>
                  <a:pt x="433731" y="0"/>
                </a:lnTo>
                <a:lnTo>
                  <a:pt x="433731" y="433731"/>
                </a:lnTo>
                <a:lnTo>
                  <a:pt x="0" y="4337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1" name="Freeform 21">
            <a:extLst>
              <a:ext uri="{C183D7F6-B498-43B3-948B-1728B52AA6E4}">
                <adec:decorative xmlns:adec="http://schemas.microsoft.com/office/drawing/2017/decorative" val="1"/>
              </a:ext>
            </a:extLst>
          </p:cNvPr>
          <p:cNvSpPr/>
          <p:nvPr/>
        </p:nvSpPr>
        <p:spPr>
          <a:xfrm>
            <a:off x="6975462" y="1271724"/>
            <a:ext cx="268485" cy="268485"/>
          </a:xfrm>
          <a:custGeom>
            <a:avLst/>
            <a:gdLst/>
            <a:ahLst/>
            <a:cxnLst/>
            <a:rect l="l" t="t" r="r" b="b"/>
            <a:pathLst>
              <a:path w="402728" h="402728">
                <a:moveTo>
                  <a:pt x="0" y="0"/>
                </a:moveTo>
                <a:lnTo>
                  <a:pt x="402728" y="0"/>
                </a:lnTo>
                <a:lnTo>
                  <a:pt x="402728" y="402727"/>
                </a:lnTo>
                <a:lnTo>
                  <a:pt x="0" y="4027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2" name="Freeform 22">
            <a:extLst>
              <a:ext uri="{C183D7F6-B498-43B3-948B-1728B52AA6E4}">
                <adec:decorative xmlns:adec="http://schemas.microsoft.com/office/drawing/2017/decorative" val="1"/>
              </a:ext>
            </a:extLst>
          </p:cNvPr>
          <p:cNvSpPr/>
          <p:nvPr/>
        </p:nvSpPr>
        <p:spPr>
          <a:xfrm>
            <a:off x="11220757" y="800488"/>
            <a:ext cx="163071" cy="157975"/>
          </a:xfrm>
          <a:custGeom>
            <a:avLst/>
            <a:gdLst/>
            <a:ahLst/>
            <a:cxnLst/>
            <a:rect l="l" t="t" r="r" b="b"/>
            <a:pathLst>
              <a:path w="244607" h="236963">
                <a:moveTo>
                  <a:pt x="0" y="0"/>
                </a:moveTo>
                <a:lnTo>
                  <a:pt x="244607" y="0"/>
                </a:lnTo>
                <a:lnTo>
                  <a:pt x="244607" y="236963"/>
                </a:lnTo>
                <a:lnTo>
                  <a:pt x="0" y="2369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 name="Title 2">
            <a:extLst>
              <a:ext uri="{FF2B5EF4-FFF2-40B4-BE49-F238E27FC236}">
                <a16:creationId xmlns:a16="http://schemas.microsoft.com/office/drawing/2014/main" id="{259E0778-B413-681E-A2D0-1387BB068462}"/>
              </a:ext>
            </a:extLst>
          </p:cNvPr>
          <p:cNvSpPr>
            <a:spLocks noGrp="1"/>
          </p:cNvSpPr>
          <p:nvPr>
            <p:ph type="title" idx="4294967295"/>
          </p:nvPr>
        </p:nvSpPr>
        <p:spPr>
          <a:xfrm>
            <a:off x="119610" y="269369"/>
            <a:ext cx="5486400" cy="762000"/>
          </a:xfrm>
        </p:spPr>
        <p:txBody>
          <a:bodyPr vert="horz" lIns="60960" tIns="30480" rIns="60960" bIns="30480" rtlCol="0" anchor="b">
            <a:normAutofit/>
          </a:bodyPr>
          <a:lstStyle/>
          <a:p>
            <a:r>
              <a:rPr lang="en-US" dirty="0"/>
              <a:t>Presenter:</a:t>
            </a:r>
          </a:p>
        </p:txBody>
      </p:sp>
      <p:sp>
        <p:nvSpPr>
          <p:cNvPr id="12" name="TextBox 12"/>
          <p:cNvSpPr txBox="1"/>
          <p:nvPr/>
        </p:nvSpPr>
        <p:spPr>
          <a:xfrm>
            <a:off x="1288721" y="4425742"/>
            <a:ext cx="4829448" cy="501099"/>
          </a:xfrm>
          <a:prstGeom prst="rect">
            <a:avLst/>
          </a:prstGeom>
        </p:spPr>
        <p:txBody>
          <a:bodyPr wrap="square" lIns="0" tIns="0" rIns="0" bIns="0" rtlCol="0" anchor="t">
            <a:spAutoFit/>
          </a:bodyPr>
          <a:lstStyle/>
          <a:p>
            <a:pPr>
              <a:lnSpc>
                <a:spcPts val="4400"/>
              </a:lnSpc>
            </a:pPr>
            <a:r>
              <a:rPr lang="en-US" sz="2667" dirty="0">
                <a:solidFill>
                  <a:schemeClr val="tx2">
                    <a:lumMod val="50000"/>
                  </a:schemeClr>
                </a:solidFill>
                <a:latin typeface="Archive"/>
                <a:ea typeface="Archive"/>
                <a:cs typeface="Archive"/>
                <a:sym typeface="Archive"/>
              </a:rPr>
              <a:t>ELLI  CONSTANTIN, M.Ed.</a:t>
            </a:r>
            <a:endParaRPr lang="en-US" sz="1867" dirty="0">
              <a:solidFill>
                <a:schemeClr val="tx2">
                  <a:lumMod val="50000"/>
                </a:schemeClr>
              </a:solidFill>
              <a:latin typeface="Archive"/>
              <a:ea typeface="Archive"/>
              <a:cs typeface="Archive"/>
              <a:sym typeface="Archive"/>
            </a:endParaRPr>
          </a:p>
        </p:txBody>
      </p:sp>
      <p:sp>
        <p:nvSpPr>
          <p:cNvPr id="27" name="TextBox 26">
            <a:extLst>
              <a:ext uri="{FF2B5EF4-FFF2-40B4-BE49-F238E27FC236}">
                <a16:creationId xmlns:a16="http://schemas.microsoft.com/office/drawing/2014/main" id="{CE5FC16C-D434-E539-46AC-CB7BD16A2DE1}"/>
              </a:ext>
            </a:extLst>
          </p:cNvPr>
          <p:cNvSpPr txBox="1"/>
          <p:nvPr/>
        </p:nvSpPr>
        <p:spPr>
          <a:xfrm>
            <a:off x="1145255" y="5073011"/>
            <a:ext cx="5830207" cy="1210844"/>
          </a:xfrm>
          <a:prstGeom prst="rect">
            <a:avLst/>
          </a:prstGeom>
          <a:noFill/>
        </p:spPr>
        <p:txBody>
          <a:bodyPr wrap="square" lIns="60960" tIns="30480" rIns="60960" bIns="30480" rtlCol="0" anchor="t">
            <a:spAutoFit/>
          </a:bodyPr>
          <a:lstStyle/>
          <a:p>
            <a:r>
              <a:rPr lang="en-US" sz="1867" dirty="0">
                <a:solidFill>
                  <a:schemeClr val="tx2">
                    <a:lumMod val="50000"/>
                  </a:schemeClr>
                </a:solidFill>
              </a:rPr>
              <a:t>Distance Education Director, Cypress College</a:t>
            </a:r>
          </a:p>
          <a:p>
            <a:r>
              <a:rPr lang="en-US" sz="1867" dirty="0">
                <a:solidFill>
                  <a:schemeClr val="tx2">
                    <a:lumMod val="50000"/>
                  </a:schemeClr>
                </a:solidFill>
              </a:rPr>
              <a:t>AI Special Advisor Accessibility, The Digital Innovation and Transformation Center</a:t>
            </a:r>
          </a:p>
          <a:p>
            <a:r>
              <a:rPr lang="en-US" sz="1867" dirty="0">
                <a:solidFill>
                  <a:schemeClr val="tx2">
                    <a:lumMod val="50000"/>
                  </a:schemeClr>
                </a:solidFill>
              </a:rPr>
              <a:t>Professional Expert, CVC@ONE</a:t>
            </a:r>
            <a:endParaRPr lang="en-US" sz="1600" dirty="0">
              <a:solidFill>
                <a:schemeClr val="tx2">
                  <a:lumMod val="50000"/>
                </a:schemeClr>
              </a:solidFill>
            </a:endParaRPr>
          </a:p>
        </p:txBody>
      </p:sp>
      <p:grpSp>
        <p:nvGrpSpPr>
          <p:cNvPr id="8" name="Group 8">
            <a:extLst>
              <a:ext uri="{C183D7F6-B498-43B3-948B-1728B52AA6E4}">
                <adec:decorative xmlns:adec="http://schemas.microsoft.com/office/drawing/2017/decorative" val="1"/>
              </a:ext>
            </a:extLst>
          </p:cNvPr>
          <p:cNvGrpSpPr>
            <a:grpSpLocks noChangeAspect="1"/>
          </p:cNvGrpSpPr>
          <p:nvPr/>
        </p:nvGrpSpPr>
        <p:grpSpPr>
          <a:xfrm>
            <a:off x="1462979" y="723454"/>
            <a:ext cx="3669617" cy="3669602"/>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2771" b="-47501"/>
              </a:stretch>
            </a:blipFill>
          </p:spPr>
          <p:txBody>
            <a:bodyPr/>
            <a:lstStyle/>
            <a:p>
              <a:endParaRPr lang="en-US" sz="1200"/>
            </a:p>
          </p:txBody>
        </p:sp>
      </p:grpSp>
      <p:pic>
        <p:nvPicPr>
          <p:cNvPr id="10" name="Picture 9" descr="California Community College logo">
            <a:extLst>
              <a:ext uri="{FF2B5EF4-FFF2-40B4-BE49-F238E27FC236}">
                <a16:creationId xmlns:a16="http://schemas.microsoft.com/office/drawing/2014/main" id="{DC684B26-B643-5D32-572F-1E464B6F8AF2}"/>
              </a:ext>
              <a:ext uri="{C183D7F6-B498-43B3-948B-1728B52AA6E4}">
                <adec:decorative xmlns:adec="http://schemas.microsoft.com/office/drawing/2017/decorative" val="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79423" y="-32851"/>
            <a:ext cx="6112577" cy="4930217"/>
          </a:xfrm>
          <a:prstGeom prst="rect">
            <a:avLst/>
          </a:prstGeom>
        </p:spPr>
      </p:pic>
      <p:sp>
        <p:nvSpPr>
          <p:cNvPr id="2" name="Footer Placeholder 1">
            <a:extLst>
              <a:ext uri="{FF2B5EF4-FFF2-40B4-BE49-F238E27FC236}">
                <a16:creationId xmlns:a16="http://schemas.microsoft.com/office/drawing/2014/main" id="{2BD28D60-B3C2-05AD-AC41-22FC3FA1D889}"/>
              </a:ext>
            </a:extLst>
          </p:cNvPr>
          <p:cNvSpPr>
            <a:spLocks noGrp="1"/>
          </p:cNvSpPr>
          <p:nvPr>
            <p:ph type="ftr" sz="quarter" idx="11"/>
          </p:nvPr>
        </p:nvSpPr>
        <p:spPr/>
        <p:txBody>
          <a:bodyPr/>
          <a:lstStyle/>
          <a:p>
            <a:r>
              <a:rPr lang="it-IT" sz="1200">
                <a:solidFill>
                  <a:prstClr val="black"/>
                </a:solidFill>
                <a:latin typeface="Calibri" panose="020F0502020204030204"/>
              </a:rPr>
              <a:t>Elli Constantin, M. Ed. 2025 CC-BY</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4A43CF-4DA2-A33D-52F7-B17ADBF4DBF0}"/>
              </a:ext>
            </a:extLst>
          </p:cNvPr>
          <p:cNvSpPr>
            <a:spLocks noGrp="1"/>
          </p:cNvSpPr>
          <p:nvPr>
            <p:ph sz="half" idx="1"/>
          </p:nvPr>
        </p:nvSpPr>
        <p:spPr>
          <a:xfrm>
            <a:off x="838199" y="1825625"/>
            <a:ext cx="5574957" cy="4351338"/>
          </a:xfrm>
        </p:spPr>
        <p:txBody>
          <a:bodyPr/>
          <a:lstStyle/>
          <a:p>
            <a:r>
              <a:rPr lang="en-US" dirty="0"/>
              <a:t>Advisor Work:</a:t>
            </a:r>
          </a:p>
          <a:p>
            <a:pPr lvl="1"/>
            <a:r>
              <a:rPr lang="en-US" dirty="0"/>
              <a:t>Evaluate Accessibility of AI tools</a:t>
            </a:r>
          </a:p>
          <a:p>
            <a:r>
              <a:rPr lang="en-US" dirty="0"/>
              <a:t>Contact:</a:t>
            </a:r>
          </a:p>
          <a:p>
            <a:pPr lvl="1"/>
            <a:r>
              <a:rPr lang="en-US" dirty="0">
                <a:hlinkClick r:id="rId2"/>
              </a:rPr>
              <a:t>econstantin@cypresscollege.edu</a:t>
            </a:r>
            <a:endParaRPr lang="en-US" dirty="0"/>
          </a:p>
          <a:p>
            <a:pPr lvl="1"/>
            <a:r>
              <a:rPr lang="en-US" dirty="0"/>
              <a:t> LinkedIn: </a:t>
            </a:r>
          </a:p>
        </p:txBody>
      </p:sp>
      <p:pic>
        <p:nvPicPr>
          <p:cNvPr id="6" name="Content Placeholder 5" descr="Elli C. Accessibility &amp; AI Advocate. WCAG 2.1 AA, UDL">
            <a:extLst>
              <a:ext uri="{FF2B5EF4-FFF2-40B4-BE49-F238E27FC236}">
                <a16:creationId xmlns:a16="http://schemas.microsoft.com/office/drawing/2014/main" id="{A2A7AD3B-42F3-4544-B581-C08F42E7E5E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21821" y="533612"/>
            <a:ext cx="3372560" cy="5058841"/>
          </a:xfrm>
        </p:spPr>
      </p:pic>
      <p:pic>
        <p:nvPicPr>
          <p:cNvPr id="10" name="Picture 9" descr="A qr code LinkedIn">
            <a:extLst>
              <a:ext uri="{FF2B5EF4-FFF2-40B4-BE49-F238E27FC236}">
                <a16:creationId xmlns:a16="http://schemas.microsoft.com/office/drawing/2014/main" id="{0229EFD3-49CD-12E9-5B9B-3FBA5DA99D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893" y="3620529"/>
            <a:ext cx="2216236" cy="2216236"/>
          </a:xfrm>
          <a:prstGeom prst="rect">
            <a:avLst/>
          </a:prstGeom>
        </p:spPr>
      </p:pic>
      <p:sp>
        <p:nvSpPr>
          <p:cNvPr id="11" name="Title 10">
            <a:extLst>
              <a:ext uri="{FF2B5EF4-FFF2-40B4-BE49-F238E27FC236}">
                <a16:creationId xmlns:a16="http://schemas.microsoft.com/office/drawing/2014/main" id="{0EB1EB77-CD60-10AD-9651-AA0FA04CD8BB}"/>
              </a:ext>
            </a:extLst>
          </p:cNvPr>
          <p:cNvSpPr>
            <a:spLocks noGrp="1"/>
          </p:cNvSpPr>
          <p:nvPr>
            <p:ph type="title" idx="4294967295"/>
          </p:nvPr>
        </p:nvSpPr>
        <p:spPr>
          <a:xfrm>
            <a:off x="810921" y="402877"/>
            <a:ext cx="4521944"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n-lt"/>
                <a:ea typeface="+mn-ea"/>
                <a:cs typeface="+mn-cs"/>
              </a:rPr>
              <a:t>Let’s Connect!</a:t>
            </a:r>
          </a:p>
        </p:txBody>
      </p:sp>
      <p:sp>
        <p:nvSpPr>
          <p:cNvPr id="2" name="Footer Placeholder 1">
            <a:extLst>
              <a:ext uri="{FF2B5EF4-FFF2-40B4-BE49-F238E27FC236}">
                <a16:creationId xmlns:a16="http://schemas.microsoft.com/office/drawing/2014/main" id="{6DFE05E7-BDB4-6DBD-20BF-43FA857782C5}"/>
              </a:ext>
            </a:extLst>
          </p:cNvPr>
          <p:cNvSpPr>
            <a:spLocks noGrp="1"/>
          </p:cNvSpPr>
          <p:nvPr>
            <p:ph type="ftr" sz="quarter" idx="11"/>
          </p:nvPr>
        </p:nvSpPr>
        <p:spPr/>
        <p:txBody>
          <a:bodyPr/>
          <a:lstStyle/>
          <a:p>
            <a:r>
              <a:rPr lang="it-IT"/>
              <a:t>Elli Constantin, M. Ed. 2025 CC-BY</a:t>
            </a:r>
            <a:endParaRPr lang="en-US"/>
          </a:p>
        </p:txBody>
      </p:sp>
    </p:spTree>
    <p:extLst>
      <p:ext uri="{BB962C8B-B14F-4D97-AF65-F5344CB8AC3E}">
        <p14:creationId xmlns:p14="http://schemas.microsoft.com/office/powerpoint/2010/main" val="3627139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20000" y="0"/>
            <a:ext cx="4572000" cy="6860481"/>
          </a:xfrm>
          <a:prstGeom prst="rect">
            <a:avLst/>
          </a:prstGeom>
        </p:spPr>
      </p:pic>
      <p:sp>
        <p:nvSpPr>
          <p:cNvPr id="3" name="Text 0"/>
          <p:cNvSpPr>
            <a:spLocks noGrp="1"/>
          </p:cNvSpPr>
          <p:nvPr>
            <p:ph type="title" idx="4294967295"/>
          </p:nvPr>
        </p:nvSpPr>
        <p:spPr>
          <a:xfrm>
            <a:off x="579438" y="455315"/>
            <a:ext cx="6461125" cy="103485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lnSpc>
                <a:spcPts val="4042"/>
              </a:lnSpc>
              <a:spcBef>
                <a:spcPts val="0"/>
              </a:spcBef>
              <a:defRPr/>
            </a:pPr>
            <a:r>
              <a:rPr lang="en-US" sz="3250" b="1" dirty="0">
                <a:solidFill>
                  <a:srgbClr val="1D296B"/>
                </a:solidFill>
                <a:latin typeface="Inter Bold" pitchFamily="34" charset="0"/>
                <a:ea typeface="Inter Bold" pitchFamily="34" charset="-122"/>
                <a:cs typeface="Inter Bold" pitchFamily="34" charset="-120"/>
              </a:rPr>
              <a:t>The Reality of Our Student Body</a:t>
            </a:r>
            <a:endParaRPr lang="en-US" sz="3250" dirty="0">
              <a:latin typeface="+mn-lt"/>
              <a:ea typeface="+mn-ea"/>
              <a:cs typeface="+mn-cs"/>
            </a:endParaRPr>
          </a:p>
        </p:txBody>
      </p:sp>
      <p:sp>
        <p:nvSpPr>
          <p:cNvPr id="4" name="Text 1"/>
          <p:cNvSpPr/>
          <p:nvPr/>
        </p:nvSpPr>
        <p:spPr>
          <a:xfrm>
            <a:off x="579338" y="1400422"/>
            <a:ext cx="6461125" cy="1059657"/>
          </a:xfrm>
          <a:prstGeom prst="rect">
            <a:avLst/>
          </a:prstGeom>
          <a:noFill/>
          <a:ln/>
        </p:spPr>
        <p:txBody>
          <a:bodyPr wrap="square" lIns="0" tIns="0" rIns="0" bIns="0" rtlCol="0" anchor="t"/>
          <a:lstStyle/>
          <a:p>
            <a:pPr defTabSz="761970">
              <a:lnSpc>
                <a:spcPts val="2083"/>
              </a:lnSpc>
            </a:pPr>
            <a:r>
              <a:rPr lang="en-US" sz="1600" dirty="0">
                <a:solidFill>
                  <a:srgbClr val="272525"/>
                </a:solidFill>
                <a:latin typeface="Inter" pitchFamily="34" charset="0"/>
                <a:ea typeface="Inter" pitchFamily="34" charset="-122"/>
                <a:cs typeface="Inter" pitchFamily="34" charset="-120"/>
              </a:rPr>
              <a:t>The California Community College system serves an incredibly diverse population of learners, each bringing unique strengths, challenges, and needs to our classrooms. Understanding this diversity is crucial for creating truly inclusive educational environments.</a:t>
            </a:r>
            <a:endParaRPr lang="en-US" sz="1600" dirty="0">
              <a:solidFill>
                <a:prstClr val="black"/>
              </a:solidFill>
              <a:latin typeface="Calibri" panose="020F0502020204030204"/>
            </a:endParaRPr>
          </a:p>
        </p:txBody>
      </p:sp>
      <p:sp>
        <p:nvSpPr>
          <p:cNvPr id="5" name="Text 2"/>
          <p:cNvSpPr/>
          <p:nvPr/>
        </p:nvSpPr>
        <p:spPr>
          <a:xfrm>
            <a:off x="579438" y="3067149"/>
            <a:ext cx="2015728" cy="546298"/>
          </a:xfrm>
          <a:prstGeom prst="rect">
            <a:avLst/>
          </a:prstGeom>
          <a:noFill/>
          <a:ln/>
        </p:spPr>
        <p:txBody>
          <a:bodyPr wrap="none" lIns="0" tIns="0" rIns="0" bIns="0" rtlCol="0" anchor="t"/>
          <a:lstStyle/>
          <a:p>
            <a:pPr algn="ctr" defTabSz="761970">
              <a:lnSpc>
                <a:spcPts val="4291"/>
              </a:lnSpc>
            </a:pPr>
            <a:r>
              <a:rPr lang="en-US" sz="4291" b="1" dirty="0">
                <a:solidFill>
                  <a:srgbClr val="272525"/>
                </a:solidFill>
                <a:latin typeface="Inter Bold" pitchFamily="34" charset="0"/>
                <a:ea typeface="Inter Bold" pitchFamily="34" charset="-122"/>
                <a:cs typeface="Inter Bold" pitchFamily="34" charset="-120"/>
              </a:rPr>
              <a:t>2.2M</a:t>
            </a:r>
            <a:endParaRPr lang="en-US" sz="4291" dirty="0">
              <a:solidFill>
                <a:prstClr val="black"/>
              </a:solidFill>
              <a:latin typeface="Calibri" panose="020F0502020204030204"/>
            </a:endParaRPr>
          </a:p>
        </p:txBody>
      </p:sp>
      <p:sp>
        <p:nvSpPr>
          <p:cNvPr id="6" name="Text 3"/>
          <p:cNvSpPr/>
          <p:nvPr/>
        </p:nvSpPr>
        <p:spPr>
          <a:xfrm>
            <a:off x="579438" y="3820319"/>
            <a:ext cx="2015728" cy="258663"/>
          </a:xfrm>
          <a:prstGeom prst="rect">
            <a:avLst/>
          </a:prstGeom>
          <a:noFill/>
          <a:ln/>
        </p:spPr>
        <p:txBody>
          <a:bodyPr wrap="none" lIns="0" tIns="0" rIns="0" bIns="0" rtlCol="0" anchor="t"/>
          <a:lstStyle/>
          <a:p>
            <a:pPr algn="ctr" defTabSz="761970">
              <a:lnSpc>
                <a:spcPts val="2000"/>
              </a:lnSpc>
            </a:pPr>
            <a:r>
              <a:rPr lang="en-US" sz="1625" b="1" dirty="0">
                <a:solidFill>
                  <a:srgbClr val="272525"/>
                </a:solidFill>
                <a:latin typeface="Inter Bold" pitchFamily="34" charset="0"/>
                <a:ea typeface="Inter Bold" pitchFamily="34" charset="-122"/>
                <a:cs typeface="Inter Bold" pitchFamily="34" charset="-120"/>
              </a:rPr>
              <a:t>Total Learners</a:t>
            </a:r>
            <a:endParaRPr lang="en-US" sz="1625" dirty="0">
              <a:solidFill>
                <a:prstClr val="black"/>
              </a:solidFill>
              <a:latin typeface="Calibri" panose="020F0502020204030204"/>
            </a:endParaRPr>
          </a:p>
        </p:txBody>
      </p:sp>
      <p:sp>
        <p:nvSpPr>
          <p:cNvPr id="7" name="Text 4"/>
          <p:cNvSpPr/>
          <p:nvPr/>
        </p:nvSpPr>
        <p:spPr>
          <a:xfrm>
            <a:off x="579438" y="4178300"/>
            <a:ext cx="2015728" cy="529828"/>
          </a:xfrm>
          <a:prstGeom prst="rect">
            <a:avLst/>
          </a:prstGeom>
          <a:noFill/>
          <a:ln/>
        </p:spPr>
        <p:txBody>
          <a:bodyPr wrap="square" lIns="0" tIns="0" rIns="0" bIns="0" rtlCol="0" anchor="t"/>
          <a:lstStyle/>
          <a:p>
            <a:pPr algn="ctr" defTabSz="761970">
              <a:lnSpc>
                <a:spcPts val="2083"/>
              </a:lnSpc>
            </a:pPr>
            <a:r>
              <a:rPr lang="en-US" sz="1292" dirty="0">
                <a:solidFill>
                  <a:srgbClr val="272525"/>
                </a:solidFill>
                <a:latin typeface="Inter" pitchFamily="34" charset="0"/>
                <a:ea typeface="Inter" pitchFamily="34" charset="-122"/>
                <a:cs typeface="Inter" pitchFamily="34" charset="-120"/>
              </a:rPr>
              <a:t>Students across the entire CCC system</a:t>
            </a:r>
            <a:endParaRPr lang="en-US" sz="1292" dirty="0">
              <a:solidFill>
                <a:prstClr val="black"/>
              </a:solidFill>
              <a:latin typeface="Calibri" panose="020F0502020204030204"/>
            </a:endParaRPr>
          </a:p>
        </p:txBody>
      </p:sp>
      <p:sp>
        <p:nvSpPr>
          <p:cNvPr id="8" name="Text 5"/>
          <p:cNvSpPr/>
          <p:nvPr/>
        </p:nvSpPr>
        <p:spPr>
          <a:xfrm>
            <a:off x="2802037" y="3067149"/>
            <a:ext cx="2015828" cy="546298"/>
          </a:xfrm>
          <a:prstGeom prst="rect">
            <a:avLst/>
          </a:prstGeom>
          <a:noFill/>
          <a:ln/>
        </p:spPr>
        <p:txBody>
          <a:bodyPr wrap="none" lIns="0" tIns="0" rIns="0" bIns="0" rtlCol="0" anchor="t"/>
          <a:lstStyle/>
          <a:p>
            <a:pPr algn="ctr" defTabSz="761970">
              <a:lnSpc>
                <a:spcPts val="4291"/>
              </a:lnSpc>
            </a:pPr>
            <a:r>
              <a:rPr lang="en-US" sz="4291" b="1" dirty="0">
                <a:solidFill>
                  <a:srgbClr val="272525"/>
                </a:solidFill>
                <a:latin typeface="Inter Bold" pitchFamily="34" charset="0"/>
                <a:ea typeface="Inter Bold" pitchFamily="34" charset="-122"/>
                <a:cs typeface="Inter Bold" pitchFamily="34" charset="-120"/>
              </a:rPr>
              <a:t>116</a:t>
            </a:r>
            <a:endParaRPr lang="en-US" sz="4291" dirty="0">
              <a:solidFill>
                <a:prstClr val="black"/>
              </a:solidFill>
              <a:latin typeface="Calibri" panose="020F0502020204030204"/>
            </a:endParaRPr>
          </a:p>
        </p:txBody>
      </p:sp>
      <p:sp>
        <p:nvSpPr>
          <p:cNvPr id="9" name="Text 6"/>
          <p:cNvSpPr/>
          <p:nvPr/>
        </p:nvSpPr>
        <p:spPr>
          <a:xfrm>
            <a:off x="2802037" y="3820319"/>
            <a:ext cx="2015828" cy="258663"/>
          </a:xfrm>
          <a:prstGeom prst="rect">
            <a:avLst/>
          </a:prstGeom>
          <a:noFill/>
          <a:ln/>
        </p:spPr>
        <p:txBody>
          <a:bodyPr wrap="none" lIns="0" tIns="0" rIns="0" bIns="0" rtlCol="0" anchor="t"/>
          <a:lstStyle/>
          <a:p>
            <a:pPr algn="ctr" defTabSz="761970">
              <a:lnSpc>
                <a:spcPts val="2000"/>
              </a:lnSpc>
            </a:pPr>
            <a:r>
              <a:rPr lang="en-US" sz="1625" b="1" dirty="0">
                <a:solidFill>
                  <a:srgbClr val="272525"/>
                </a:solidFill>
                <a:latin typeface="Inter Bold" pitchFamily="34" charset="0"/>
                <a:ea typeface="Inter Bold" pitchFamily="34" charset="-122"/>
                <a:cs typeface="Inter Bold" pitchFamily="34" charset="-120"/>
              </a:rPr>
              <a:t>Colleges</a:t>
            </a:r>
            <a:endParaRPr lang="en-US" sz="1625" dirty="0">
              <a:solidFill>
                <a:prstClr val="black"/>
              </a:solidFill>
              <a:latin typeface="Calibri" panose="020F0502020204030204"/>
            </a:endParaRPr>
          </a:p>
        </p:txBody>
      </p:sp>
      <p:sp>
        <p:nvSpPr>
          <p:cNvPr id="10" name="Text 7"/>
          <p:cNvSpPr/>
          <p:nvPr/>
        </p:nvSpPr>
        <p:spPr>
          <a:xfrm>
            <a:off x="2802037" y="4178300"/>
            <a:ext cx="2015828" cy="794743"/>
          </a:xfrm>
          <a:prstGeom prst="rect">
            <a:avLst/>
          </a:prstGeom>
          <a:noFill/>
          <a:ln/>
        </p:spPr>
        <p:txBody>
          <a:bodyPr wrap="square" lIns="0" tIns="0" rIns="0" bIns="0" rtlCol="0" anchor="t"/>
          <a:lstStyle/>
          <a:p>
            <a:pPr algn="ctr" defTabSz="761970">
              <a:lnSpc>
                <a:spcPts val="2083"/>
              </a:lnSpc>
            </a:pPr>
            <a:r>
              <a:rPr lang="en-US" sz="1292" dirty="0">
                <a:solidFill>
                  <a:srgbClr val="272525"/>
                </a:solidFill>
                <a:latin typeface="Inter" pitchFamily="34" charset="0"/>
                <a:ea typeface="Inter" pitchFamily="34" charset="-122"/>
                <a:cs typeface="Inter" pitchFamily="34" charset="-120"/>
              </a:rPr>
              <a:t>Individual institutions serving communities statewide</a:t>
            </a:r>
            <a:endParaRPr lang="en-US" sz="1292" dirty="0">
              <a:solidFill>
                <a:prstClr val="black"/>
              </a:solidFill>
              <a:latin typeface="Calibri" panose="020F0502020204030204"/>
            </a:endParaRPr>
          </a:p>
        </p:txBody>
      </p:sp>
      <p:sp>
        <p:nvSpPr>
          <p:cNvPr id="11" name="Text 8"/>
          <p:cNvSpPr/>
          <p:nvPr/>
        </p:nvSpPr>
        <p:spPr>
          <a:xfrm>
            <a:off x="5024735" y="3067149"/>
            <a:ext cx="2015728" cy="546298"/>
          </a:xfrm>
          <a:prstGeom prst="rect">
            <a:avLst/>
          </a:prstGeom>
          <a:noFill/>
          <a:ln/>
        </p:spPr>
        <p:txBody>
          <a:bodyPr wrap="none" lIns="0" tIns="0" rIns="0" bIns="0" rtlCol="0" anchor="t"/>
          <a:lstStyle/>
          <a:p>
            <a:pPr algn="ctr" defTabSz="761970">
              <a:lnSpc>
                <a:spcPts val="4291"/>
              </a:lnSpc>
            </a:pPr>
            <a:r>
              <a:rPr lang="en-US" sz="4291" b="1" dirty="0">
                <a:solidFill>
                  <a:srgbClr val="272525"/>
                </a:solidFill>
                <a:latin typeface="Inter Bold" pitchFamily="34" charset="0"/>
                <a:ea typeface="Inter Bold" pitchFamily="34" charset="-122"/>
                <a:cs typeface="Inter Bold" pitchFamily="34" charset="-120"/>
              </a:rPr>
              <a:t>120K+</a:t>
            </a:r>
            <a:endParaRPr lang="en-US" sz="4291" dirty="0">
              <a:solidFill>
                <a:prstClr val="black"/>
              </a:solidFill>
              <a:latin typeface="Calibri" panose="020F0502020204030204"/>
            </a:endParaRPr>
          </a:p>
        </p:txBody>
      </p:sp>
      <p:sp>
        <p:nvSpPr>
          <p:cNvPr id="12" name="Text 9"/>
          <p:cNvSpPr/>
          <p:nvPr/>
        </p:nvSpPr>
        <p:spPr>
          <a:xfrm>
            <a:off x="5024735" y="3820319"/>
            <a:ext cx="2015728" cy="258663"/>
          </a:xfrm>
          <a:prstGeom prst="rect">
            <a:avLst/>
          </a:prstGeom>
          <a:noFill/>
          <a:ln/>
        </p:spPr>
        <p:txBody>
          <a:bodyPr wrap="none" lIns="0" tIns="0" rIns="0" bIns="0" rtlCol="0" anchor="t"/>
          <a:lstStyle/>
          <a:p>
            <a:pPr algn="ctr" defTabSz="761970">
              <a:lnSpc>
                <a:spcPts val="2000"/>
              </a:lnSpc>
            </a:pPr>
            <a:r>
              <a:rPr lang="en-US" sz="1625" b="1" dirty="0">
                <a:solidFill>
                  <a:srgbClr val="272525"/>
                </a:solidFill>
                <a:latin typeface="Inter Bold" pitchFamily="34" charset="0"/>
                <a:ea typeface="Inter Bold" pitchFamily="34" charset="-122"/>
                <a:cs typeface="Inter Bold" pitchFamily="34" charset="-120"/>
              </a:rPr>
              <a:t>DSPS Services</a:t>
            </a:r>
            <a:endParaRPr lang="en-US" sz="1625" dirty="0">
              <a:solidFill>
                <a:prstClr val="black"/>
              </a:solidFill>
              <a:latin typeface="Calibri" panose="020F0502020204030204"/>
            </a:endParaRPr>
          </a:p>
        </p:txBody>
      </p:sp>
      <p:sp>
        <p:nvSpPr>
          <p:cNvPr id="13" name="Text 10"/>
          <p:cNvSpPr/>
          <p:nvPr/>
        </p:nvSpPr>
        <p:spPr>
          <a:xfrm>
            <a:off x="5024735" y="4178300"/>
            <a:ext cx="2015728" cy="794743"/>
          </a:xfrm>
          <a:prstGeom prst="rect">
            <a:avLst/>
          </a:prstGeom>
          <a:noFill/>
          <a:ln/>
        </p:spPr>
        <p:txBody>
          <a:bodyPr wrap="square" lIns="0" tIns="0" rIns="0" bIns="0" rtlCol="0" anchor="t"/>
          <a:lstStyle/>
          <a:p>
            <a:pPr algn="ctr" defTabSz="761970">
              <a:lnSpc>
                <a:spcPts val="2083"/>
              </a:lnSpc>
            </a:pPr>
            <a:r>
              <a:rPr lang="en-US" sz="1292" dirty="0">
                <a:solidFill>
                  <a:srgbClr val="272525"/>
                </a:solidFill>
                <a:latin typeface="Inter" pitchFamily="34" charset="0"/>
                <a:ea typeface="Inter" pitchFamily="34" charset="-122"/>
                <a:cs typeface="Inter" pitchFamily="34" charset="-120"/>
              </a:rPr>
              <a:t>Students receiving disability support services annually</a:t>
            </a:r>
            <a:endParaRPr lang="en-US" sz="1292" dirty="0">
              <a:solidFill>
                <a:prstClr val="black"/>
              </a:solidFill>
              <a:latin typeface="Calibri" panose="020F0502020204030204"/>
            </a:endParaRPr>
          </a:p>
        </p:txBody>
      </p:sp>
      <p:sp>
        <p:nvSpPr>
          <p:cNvPr id="14" name="Text 11"/>
          <p:cNvSpPr/>
          <p:nvPr/>
        </p:nvSpPr>
        <p:spPr>
          <a:xfrm>
            <a:off x="579337" y="5127527"/>
            <a:ext cx="6461125" cy="794743"/>
          </a:xfrm>
          <a:prstGeom prst="rect">
            <a:avLst/>
          </a:prstGeom>
          <a:noFill/>
          <a:ln/>
        </p:spPr>
        <p:txBody>
          <a:bodyPr wrap="square" lIns="0" tIns="0" rIns="0" bIns="0" rtlCol="0" anchor="t"/>
          <a:lstStyle/>
          <a:p>
            <a:pPr defTabSz="761970">
              <a:lnSpc>
                <a:spcPts val="2083"/>
              </a:lnSpc>
            </a:pPr>
            <a:r>
              <a:rPr lang="en-US" sz="1600" dirty="0">
                <a:solidFill>
                  <a:srgbClr val="272525"/>
                </a:solidFill>
                <a:latin typeface="Inter" pitchFamily="34" charset="0"/>
                <a:ea typeface="Inter" pitchFamily="34" charset="-122"/>
                <a:cs typeface="Inter" pitchFamily="34" charset="-120"/>
              </a:rPr>
              <a:t>These numbers tell only part of the story. Research suggests that </a:t>
            </a:r>
            <a:r>
              <a:rPr lang="en-US" sz="1600" b="1" dirty="0">
                <a:solidFill>
                  <a:srgbClr val="C00000"/>
                </a:solidFill>
                <a:latin typeface="Inter" pitchFamily="34" charset="0"/>
                <a:ea typeface="Inter" pitchFamily="34" charset="-122"/>
                <a:cs typeface="Inter" pitchFamily="34" charset="-120"/>
              </a:rPr>
              <a:t>15 -20% of our students may be neurodivergent</a:t>
            </a:r>
            <a:r>
              <a:rPr lang="en-US" sz="1600" dirty="0">
                <a:solidFill>
                  <a:srgbClr val="272525"/>
                </a:solidFill>
                <a:latin typeface="Inter" pitchFamily="34" charset="0"/>
                <a:ea typeface="Inter" pitchFamily="34" charset="-122"/>
                <a:cs typeface="Inter" pitchFamily="34" charset="-120"/>
              </a:rPr>
              <a:t>, experiencing conditions like ADHD, autism, or dyslexia that significantly impact their learning experience.</a:t>
            </a:r>
            <a:endParaRPr lang="en-US" sz="1600" dirty="0">
              <a:solidFill>
                <a:prstClr val="black"/>
              </a:solidFill>
              <a:latin typeface="Calibri" panose="020F0502020204030204"/>
            </a:endParaRPr>
          </a:p>
        </p:txBody>
      </p:sp>
      <p:sp>
        <p:nvSpPr>
          <p:cNvPr id="15" name="Text 12"/>
          <p:cNvSpPr/>
          <p:nvPr/>
        </p:nvSpPr>
        <p:spPr>
          <a:xfrm>
            <a:off x="579438" y="6140252"/>
            <a:ext cx="6461125" cy="264914"/>
          </a:xfrm>
          <a:prstGeom prst="rect">
            <a:avLst/>
          </a:prstGeom>
          <a:noFill/>
          <a:ln/>
        </p:spPr>
        <p:txBody>
          <a:bodyPr wrap="none" lIns="0" tIns="0" rIns="0" bIns="0" rtlCol="0" anchor="t"/>
          <a:lstStyle/>
          <a:p>
            <a:pPr defTabSz="761970">
              <a:lnSpc>
                <a:spcPts val="2083"/>
              </a:lnSpc>
            </a:pPr>
            <a:r>
              <a:rPr lang="en-US" sz="1292" dirty="0">
                <a:solidFill>
                  <a:srgbClr val="272525"/>
                </a:solidFill>
                <a:latin typeface="Inter" pitchFamily="34" charset="0"/>
                <a:ea typeface="Inter" pitchFamily="34" charset="-122"/>
                <a:cs typeface="Inter" pitchFamily="34" charset="-120"/>
              </a:rPr>
              <a:t>Source: </a:t>
            </a:r>
            <a:r>
              <a:rPr lang="en-US" sz="1292" u="sng" dirty="0">
                <a:solidFill>
                  <a:srgbClr val="1D296B"/>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National Center for Education Statistics, 2022</a:t>
            </a:r>
            <a:endParaRPr lang="en-US" sz="1292"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7296AB0E-024C-E02F-EA5D-8269D9351669}"/>
              </a:ext>
            </a:extLst>
          </p:cNvPr>
          <p:cNvSpPr txBox="1"/>
          <p:nvPr/>
        </p:nvSpPr>
        <p:spPr>
          <a:xfrm>
            <a:off x="0" y="6559650"/>
            <a:ext cx="3206750" cy="323165"/>
          </a:xfrm>
          <a:prstGeom prst="rect">
            <a:avLst/>
          </a:prstGeom>
          <a:noFill/>
        </p:spPr>
        <p:txBody>
          <a:bodyPr wrap="square" rtlCol="0">
            <a:spAutoFit/>
          </a:bodyPr>
          <a:lstStyle/>
          <a:p>
            <a:pPr defTabSz="761970"/>
            <a:r>
              <a:rPr lang="it-IT" sz="1500" dirty="0">
                <a:solidFill>
                  <a:prstClr val="black"/>
                </a:solidFill>
                <a:latin typeface="Calibri" panose="020F0502020204030204"/>
              </a:rPr>
              <a:t>Elli Constantin, M. Ed. 2025 CC-BY</a:t>
            </a:r>
            <a:endParaRPr lang="en-US" sz="1500" dirty="0">
              <a:solidFill>
                <a:prstClr val="black"/>
              </a:solidFill>
              <a:latin typeface="Calibri" panose="020F050202020403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5F2DF8-E9BA-765D-E373-5BA001837373}"/>
              </a:ext>
              <a:ext uri="{C183D7F6-B498-43B3-948B-1728B52AA6E4}">
                <adec:decorative xmlns:adec="http://schemas.microsoft.com/office/drawing/2017/decorative" val="1"/>
              </a:ext>
            </a:extLst>
          </p:cNvPr>
          <p:cNvSpPr/>
          <p:nvPr>
            <p:custDataLst>
              <p:tags r:id="rId2"/>
            </p:custDataLst>
          </p:nvPr>
        </p:nvSpPr>
        <p:spPr>
          <a:xfrm>
            <a:off x="444693" y="1742703"/>
            <a:ext cx="2371696" cy="2371696"/>
          </a:xfrm>
          <a:prstGeom prst="rect">
            <a:avLst/>
          </a:prstGeom>
          <a:blipFill>
            <a:blip r:embed="rId6">
              <a:extLst>
                <a:ext uri="{96DAC541-7B7A-43D3-8B79-37D633B846F1}">
                  <asvg:svgBlip xmlns:asvg="http://schemas.microsoft.com/office/drawing/2016/SVG/main" r:embed="rId7"/>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C2E6CAD-7011-433B-741E-7DA17BB0C8DE}"/>
              </a:ext>
            </a:extLst>
          </p:cNvPr>
          <p:cNvSpPr>
            <a:spLocks noGrp="1"/>
          </p:cNvSpPr>
          <p:nvPr>
            <p:ph type="title" idx="4294967295"/>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98038"/>
                </a:solidFill>
                <a:effectLst/>
                <a:uLnTx/>
                <a:uFillTx/>
                <a:latin typeface="+mn-lt"/>
                <a:ea typeface="+mn-ea"/>
                <a:cs typeface="+mn-cs"/>
              </a:rPr>
              <a:t>Do not edit
</a:t>
            </a:r>
            <a:r>
              <a:rPr kumimoji="0" lang="en-US" sz="2200" b="0" i="0" u="none" strike="noStrike" kern="1200" cap="none" spc="0" normalizeH="0" baseline="0" noProof="0" dirty="0">
                <a:ln>
                  <a:noFill/>
                </a:ln>
                <a:solidFill>
                  <a:srgbClr val="198038"/>
                </a:solidFill>
                <a:effectLst/>
                <a:uLnTx/>
                <a:uFillTx/>
                <a:latin typeface="+mn-lt"/>
                <a:ea typeface="+mn-ea"/>
                <a:cs typeface="+mn-cs"/>
                <a:hlinkClick r:id="rId8">
                  <a:extLst>
                    <a:ext uri="{A12FA001-AC4F-418D-AE19-62706E023703}">
                      <ahyp:hlinkClr xmlns:ahyp="http://schemas.microsoft.com/office/drawing/2018/hyperlinkcolor" val="tx"/>
                    </a:ext>
                  </a:extLst>
                </a:hlinkClick>
              </a:rPr>
              <a:t>How to change the design</a:t>
            </a:r>
            <a:endParaRPr kumimoji="0" lang="en-US" sz="2200" b="0" i="0" u="none" strike="noStrike" kern="1200" cap="none" spc="0" normalizeH="0" baseline="0" noProof="0" dirty="0">
              <a:ln>
                <a:noFill/>
              </a:ln>
              <a:solidFill>
                <a:srgbClr val="198038"/>
              </a:solidFill>
              <a:effectLst/>
              <a:uLnTx/>
              <a:uFillTx/>
              <a:latin typeface="+mn-lt"/>
              <a:ea typeface="+mn-ea"/>
              <a:cs typeface="+mn-cs"/>
            </a:endParaRPr>
          </a:p>
        </p:txBody>
      </p:sp>
      <p:sp>
        <p:nvSpPr>
          <p:cNvPr id="3" name="Rectangle 2">
            <a:extLst>
              <a:ext uri="{FF2B5EF4-FFF2-40B4-BE49-F238E27FC236}">
                <a16:creationId xmlns:a16="http://schemas.microsoft.com/office/drawing/2014/main" id="{DF1B15B0-1808-FA22-06E4-8EBEA670448E}"/>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000000"/>
                </a:solidFill>
              </a:rPr>
              <a:t>How many of you have worked with a student who was clearly struggling, but was not formally identified with a disability or receiving DSPS support services?</a:t>
            </a:r>
          </a:p>
        </p:txBody>
      </p:sp>
      <p:sp>
        <p:nvSpPr>
          <p:cNvPr id="4" name="Rectangle 3">
            <a:extLst>
              <a:ext uri="{FF2B5EF4-FFF2-40B4-BE49-F238E27FC236}">
                <a16:creationId xmlns:a16="http://schemas.microsoft.com/office/drawing/2014/main" id="{CD11AA9D-729F-3A61-C3B0-BA2F7A02E235}"/>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US" sz="2600">
                <a:solidFill>
                  <a:srgbClr val="FFFFFF"/>
                </a:solidFill>
              </a:rPr>
              <a:t>The </a:t>
            </a:r>
            <a:r>
              <a:rPr lang="en-US" sz="2600">
                <a:solidFill>
                  <a:srgbClr val="FFFFFF"/>
                </a:solidFill>
                <a:hlinkClick r:id="rId9">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1B202BBB-8E3E-CACA-CB5E-4C02136AB061}"/>
              </a:ext>
              <a:ext uri="{C183D7F6-B498-43B3-948B-1728B52AA6E4}">
                <adec:decorative xmlns:adec="http://schemas.microsoft.com/office/drawing/2017/decorative" val="1"/>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296462" y="6190785"/>
            <a:ext cx="296462" cy="296462"/>
          </a:xfrm>
          <a:prstGeom prst="rect">
            <a:avLst/>
          </a:prstGeom>
        </p:spPr>
      </p:pic>
      <p:pic>
        <p:nvPicPr>
          <p:cNvPr id="9" name="Graphic 8">
            <a:extLst>
              <a:ext uri="{FF2B5EF4-FFF2-40B4-BE49-F238E27FC236}">
                <a16:creationId xmlns:a16="http://schemas.microsoft.com/office/drawing/2014/main" id="{C6A4F913-8B3E-08FF-1069-6C76DD64F879}"/>
              </a:ext>
              <a:ext uri="{C183D7F6-B498-43B3-948B-1728B52AA6E4}">
                <adec:decorative xmlns:adec="http://schemas.microsoft.com/office/drawing/2017/decorative" val="1"/>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3419089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598389" y="470099"/>
            <a:ext cx="4737894" cy="53429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l">
              <a:lnSpc>
                <a:spcPts val="4167"/>
              </a:lnSpc>
              <a:spcBef>
                <a:spcPts val="0"/>
              </a:spcBef>
              <a:defRPr/>
            </a:pPr>
            <a:r>
              <a:rPr lang="en-US" sz="3333" b="1" dirty="0">
                <a:solidFill>
                  <a:srgbClr val="1D296B"/>
                </a:solidFill>
                <a:latin typeface="Inter Bold" pitchFamily="34" charset="0"/>
                <a:ea typeface="Inter Bold" pitchFamily="34" charset="-122"/>
                <a:cs typeface="Inter Bold" pitchFamily="34" charset="-120"/>
              </a:rPr>
              <a:t>The Hidden Population</a:t>
            </a:r>
            <a:endParaRPr lang="en-US" sz="3333" dirty="0">
              <a:latin typeface="+mn-lt"/>
              <a:ea typeface="+mn-ea"/>
              <a:cs typeface="+mn-cs"/>
            </a:endParaRPr>
          </a:p>
        </p:txBody>
      </p:sp>
      <p:sp>
        <p:nvSpPr>
          <p:cNvPr id="3" name="Text 1"/>
          <p:cNvSpPr/>
          <p:nvPr/>
        </p:nvSpPr>
        <p:spPr>
          <a:xfrm>
            <a:off x="598388" y="1431727"/>
            <a:ext cx="2564607" cy="320576"/>
          </a:xfrm>
          <a:prstGeom prst="rect">
            <a:avLst/>
          </a:prstGeom>
          <a:noFill/>
          <a:ln/>
        </p:spPr>
        <p:txBody>
          <a:bodyPr wrap="none" lIns="0" tIns="0" rIns="0" bIns="0" rtlCol="0" anchor="t"/>
          <a:lstStyle/>
          <a:p>
            <a:pPr defTabSz="761970">
              <a:lnSpc>
                <a:spcPts val="2500"/>
              </a:lnSpc>
            </a:pPr>
            <a:r>
              <a:rPr lang="en-US" sz="2000" b="1" dirty="0">
                <a:solidFill>
                  <a:srgbClr val="1D296B"/>
                </a:solidFill>
                <a:latin typeface="Inter Bold" pitchFamily="34" charset="0"/>
                <a:ea typeface="Inter Bold" pitchFamily="34" charset="-122"/>
                <a:cs typeface="Inter Bold" pitchFamily="34" charset="-120"/>
              </a:rPr>
              <a:t>The Disclosure Gap</a:t>
            </a:r>
            <a:endParaRPr lang="en-US" sz="2000" dirty="0">
              <a:solidFill>
                <a:prstClr val="black"/>
              </a:solidFill>
              <a:latin typeface="Calibri" panose="020F0502020204030204"/>
            </a:endParaRPr>
          </a:p>
        </p:txBody>
      </p:sp>
      <p:sp>
        <p:nvSpPr>
          <p:cNvPr id="4" name="Text 2"/>
          <p:cNvSpPr/>
          <p:nvPr/>
        </p:nvSpPr>
        <p:spPr>
          <a:xfrm>
            <a:off x="598389" y="1752303"/>
            <a:ext cx="6430268" cy="546894"/>
          </a:xfrm>
          <a:prstGeom prst="rect">
            <a:avLst/>
          </a:prstGeom>
          <a:noFill/>
          <a:ln/>
        </p:spPr>
        <p:txBody>
          <a:bodyPr wrap="square" lIns="0" tIns="0" rIns="0" bIns="0" rtlCol="0" anchor="t"/>
          <a:lstStyle/>
          <a:p>
            <a:pPr defTabSz="761970">
              <a:lnSpc>
                <a:spcPts val="2125"/>
              </a:lnSpc>
            </a:pPr>
            <a:endParaRPr lang="en-US" sz="2000" dirty="0">
              <a:solidFill>
                <a:prstClr val="black"/>
              </a:solidFill>
              <a:latin typeface="Calibri" panose="020F0502020204030204"/>
            </a:endParaRPr>
          </a:p>
        </p:txBody>
      </p:sp>
      <p:sp>
        <p:nvSpPr>
          <p:cNvPr id="5" name="Text 3"/>
          <p:cNvSpPr/>
          <p:nvPr/>
        </p:nvSpPr>
        <p:spPr>
          <a:xfrm>
            <a:off x="592137" y="2779018"/>
            <a:ext cx="3102769" cy="267097"/>
          </a:xfrm>
          <a:prstGeom prst="rect">
            <a:avLst/>
          </a:prstGeom>
          <a:noFill/>
          <a:ln/>
        </p:spPr>
        <p:txBody>
          <a:bodyPr wrap="none" lIns="0" tIns="0" rIns="0" bIns="0" rtlCol="0" anchor="t"/>
          <a:lstStyle/>
          <a:p>
            <a:pPr defTabSz="761970">
              <a:lnSpc>
                <a:spcPts val="2083"/>
              </a:lnSpc>
            </a:pPr>
            <a:r>
              <a:rPr lang="en-US" b="1" dirty="0">
                <a:solidFill>
                  <a:srgbClr val="1D296B"/>
                </a:solidFill>
                <a:latin typeface="Inter Bold" pitchFamily="34" charset="0"/>
                <a:ea typeface="Inter Bold" pitchFamily="34" charset="-122"/>
                <a:cs typeface="Inter Bold" pitchFamily="34" charset="-120"/>
              </a:rPr>
              <a:t>Why Students Don't Disclose:</a:t>
            </a:r>
            <a:endParaRPr lang="en-US" dirty="0">
              <a:solidFill>
                <a:prstClr val="black"/>
              </a:solidFill>
              <a:latin typeface="Calibri" panose="020F0502020204030204"/>
            </a:endParaRPr>
          </a:p>
        </p:txBody>
      </p:sp>
      <p:sp>
        <p:nvSpPr>
          <p:cNvPr id="6" name="Text 4"/>
          <p:cNvSpPr/>
          <p:nvPr/>
        </p:nvSpPr>
        <p:spPr>
          <a:xfrm>
            <a:off x="598389" y="3079155"/>
            <a:ext cx="6430268" cy="273447"/>
          </a:xfrm>
          <a:prstGeom prst="rect">
            <a:avLst/>
          </a:prstGeom>
          <a:noFill/>
          <a:ln/>
        </p:spPr>
        <p:txBody>
          <a:bodyPr wrap="none" lIns="0" tIns="0" rIns="0" bIns="0" rtlCol="0" anchor="t"/>
          <a:lstStyle/>
          <a:p>
            <a:pPr marL="285739" indent="-285739" defTabSz="761970">
              <a:lnSpc>
                <a:spcPts val="2125"/>
              </a:lnSpc>
              <a:buSzPct val="100000"/>
              <a:buFontTx/>
              <a:buChar char="•"/>
            </a:pPr>
            <a:r>
              <a:rPr lang="en-US" sz="1400" dirty="0">
                <a:solidFill>
                  <a:srgbClr val="272525"/>
                </a:solidFill>
                <a:latin typeface="Inter" pitchFamily="34" charset="0"/>
                <a:ea typeface="Inter" pitchFamily="34" charset="-122"/>
                <a:cs typeface="Inter" pitchFamily="34" charset="-120"/>
              </a:rPr>
              <a:t>Stigma and fear of discrimination</a:t>
            </a:r>
            <a:endParaRPr lang="en-US" sz="1400" dirty="0">
              <a:solidFill>
                <a:prstClr val="black"/>
              </a:solidFill>
              <a:latin typeface="Calibri" panose="020F0502020204030204"/>
            </a:endParaRPr>
          </a:p>
        </p:txBody>
      </p:sp>
      <p:sp>
        <p:nvSpPr>
          <p:cNvPr id="7" name="Text 5"/>
          <p:cNvSpPr/>
          <p:nvPr/>
        </p:nvSpPr>
        <p:spPr>
          <a:xfrm>
            <a:off x="598389" y="3412431"/>
            <a:ext cx="6430268" cy="273447"/>
          </a:xfrm>
          <a:prstGeom prst="rect">
            <a:avLst/>
          </a:prstGeom>
          <a:noFill/>
          <a:ln/>
        </p:spPr>
        <p:txBody>
          <a:bodyPr wrap="none" lIns="0" tIns="0" rIns="0" bIns="0" rtlCol="0" anchor="t"/>
          <a:lstStyle/>
          <a:p>
            <a:pPr marL="285739" indent="-285739" defTabSz="761970">
              <a:lnSpc>
                <a:spcPts val="2125"/>
              </a:lnSpc>
              <a:buSzPct val="100000"/>
              <a:buFontTx/>
              <a:buChar char="•"/>
            </a:pPr>
            <a:r>
              <a:rPr lang="en-US" sz="1400" dirty="0">
                <a:solidFill>
                  <a:srgbClr val="272525"/>
                </a:solidFill>
                <a:latin typeface="Inter" pitchFamily="34" charset="0"/>
                <a:ea typeface="Inter" pitchFamily="34" charset="-122"/>
                <a:cs typeface="Inter" pitchFamily="34" charset="-120"/>
              </a:rPr>
              <a:t>High cost of professional evaluation</a:t>
            </a:r>
            <a:endParaRPr lang="en-US" sz="1400" dirty="0">
              <a:solidFill>
                <a:prstClr val="black"/>
              </a:solidFill>
              <a:latin typeface="Calibri" panose="020F0502020204030204"/>
            </a:endParaRPr>
          </a:p>
        </p:txBody>
      </p:sp>
      <p:sp>
        <p:nvSpPr>
          <p:cNvPr id="8" name="Text 6"/>
          <p:cNvSpPr/>
          <p:nvPr/>
        </p:nvSpPr>
        <p:spPr>
          <a:xfrm>
            <a:off x="598389" y="3745707"/>
            <a:ext cx="6430268" cy="273447"/>
          </a:xfrm>
          <a:prstGeom prst="rect">
            <a:avLst/>
          </a:prstGeom>
          <a:noFill/>
          <a:ln/>
        </p:spPr>
        <p:txBody>
          <a:bodyPr wrap="none" lIns="0" tIns="0" rIns="0" bIns="0" rtlCol="0" anchor="t"/>
          <a:lstStyle/>
          <a:p>
            <a:pPr marL="285739" indent="-285739" defTabSz="761970">
              <a:lnSpc>
                <a:spcPts val="2125"/>
              </a:lnSpc>
              <a:buSzPct val="100000"/>
              <a:buFontTx/>
              <a:buChar char="•"/>
            </a:pPr>
            <a:r>
              <a:rPr lang="en-US" sz="1400" dirty="0">
                <a:solidFill>
                  <a:srgbClr val="272525"/>
                </a:solidFill>
                <a:latin typeface="Inter" pitchFamily="34" charset="0"/>
                <a:ea typeface="Inter" pitchFamily="34" charset="-122"/>
                <a:cs typeface="Inter" pitchFamily="34" charset="-120"/>
              </a:rPr>
              <a:t>Limited access to diagnostic testing</a:t>
            </a:r>
            <a:endParaRPr lang="en-US" sz="1400" dirty="0">
              <a:solidFill>
                <a:prstClr val="black"/>
              </a:solidFill>
              <a:latin typeface="Calibri" panose="020F0502020204030204"/>
            </a:endParaRPr>
          </a:p>
        </p:txBody>
      </p:sp>
      <p:sp>
        <p:nvSpPr>
          <p:cNvPr id="9" name="Text 7"/>
          <p:cNvSpPr/>
          <p:nvPr/>
        </p:nvSpPr>
        <p:spPr>
          <a:xfrm>
            <a:off x="598389" y="4078982"/>
            <a:ext cx="6430268" cy="273447"/>
          </a:xfrm>
          <a:prstGeom prst="rect">
            <a:avLst/>
          </a:prstGeom>
          <a:noFill/>
          <a:ln/>
        </p:spPr>
        <p:txBody>
          <a:bodyPr wrap="none" lIns="0" tIns="0" rIns="0" bIns="0" rtlCol="0" anchor="t"/>
          <a:lstStyle/>
          <a:p>
            <a:pPr marL="285739" indent="-285739" defTabSz="761970">
              <a:lnSpc>
                <a:spcPts val="2125"/>
              </a:lnSpc>
              <a:buSzPct val="100000"/>
              <a:buFontTx/>
              <a:buChar char="•"/>
            </a:pPr>
            <a:r>
              <a:rPr lang="en-US" sz="1400" dirty="0">
                <a:solidFill>
                  <a:srgbClr val="272525"/>
                </a:solidFill>
                <a:latin typeface="Inter" pitchFamily="34" charset="0"/>
                <a:ea typeface="Inter" pitchFamily="34" charset="-122"/>
                <a:cs typeface="Inter" pitchFamily="34" charset="-120"/>
              </a:rPr>
              <a:t>Lack of awareness about available services</a:t>
            </a:r>
            <a:endParaRPr lang="en-US" sz="1400" dirty="0">
              <a:solidFill>
                <a:prstClr val="black"/>
              </a:solidFill>
              <a:latin typeface="Calibri" panose="020F0502020204030204"/>
            </a:endParaRPr>
          </a:p>
        </p:txBody>
      </p:sp>
      <p:sp>
        <p:nvSpPr>
          <p:cNvPr id="10" name="Text 8"/>
          <p:cNvSpPr/>
          <p:nvPr/>
        </p:nvSpPr>
        <p:spPr>
          <a:xfrm>
            <a:off x="598389" y="4412257"/>
            <a:ext cx="6430268" cy="273447"/>
          </a:xfrm>
          <a:prstGeom prst="rect">
            <a:avLst/>
          </a:prstGeom>
          <a:noFill/>
          <a:ln/>
        </p:spPr>
        <p:txBody>
          <a:bodyPr wrap="none" lIns="0" tIns="0" rIns="0" bIns="0" rtlCol="0" anchor="t"/>
          <a:lstStyle/>
          <a:p>
            <a:pPr marL="285739" indent="-285739" defTabSz="761970">
              <a:lnSpc>
                <a:spcPts val="2125"/>
              </a:lnSpc>
              <a:buSzPct val="100000"/>
              <a:buFontTx/>
              <a:buChar char="•"/>
            </a:pPr>
            <a:r>
              <a:rPr lang="en-US" sz="1400" dirty="0">
                <a:solidFill>
                  <a:srgbClr val="272525"/>
                </a:solidFill>
                <a:latin typeface="Inter" pitchFamily="34" charset="0"/>
                <a:ea typeface="Inter" pitchFamily="34" charset="-122"/>
                <a:cs typeface="Inter" pitchFamily="34" charset="-120"/>
              </a:rPr>
              <a:t>Previous negative experiences with disclosure</a:t>
            </a:r>
            <a:endParaRPr lang="en-US" sz="1400" dirty="0">
              <a:solidFill>
                <a:prstClr val="black"/>
              </a:solidFill>
              <a:latin typeface="Calibri" panose="020F0502020204030204"/>
            </a:endParaRPr>
          </a:p>
        </p:txBody>
      </p:sp>
      <p:sp>
        <p:nvSpPr>
          <p:cNvPr id="11" name="Text 9"/>
          <p:cNvSpPr/>
          <p:nvPr/>
        </p:nvSpPr>
        <p:spPr>
          <a:xfrm>
            <a:off x="598389" y="4839495"/>
            <a:ext cx="6430268" cy="820341"/>
          </a:xfrm>
          <a:prstGeom prst="rect">
            <a:avLst/>
          </a:prstGeom>
          <a:noFill/>
          <a:ln/>
        </p:spPr>
        <p:txBody>
          <a:bodyPr wrap="square" lIns="0" tIns="0" rIns="0" bIns="0" rtlCol="0" anchor="t"/>
          <a:lstStyle/>
          <a:p>
            <a:pPr defTabSz="761970">
              <a:lnSpc>
                <a:spcPts val="2125"/>
              </a:lnSpc>
            </a:pPr>
            <a:endParaRPr lang="en-US" sz="1400" dirty="0">
              <a:solidFill>
                <a:prstClr val="black"/>
              </a:solidFill>
              <a:latin typeface="Calibri" panose="020F0502020204030204"/>
            </a:endParaRPr>
          </a:p>
        </p:txBody>
      </p:sp>
      <p:pic>
        <p:nvPicPr>
          <p:cNvPr id="12" name="Image 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52122" y="1453058"/>
            <a:ext cx="4147741" cy="2766517"/>
          </a:xfrm>
          <a:prstGeom prst="rect">
            <a:avLst/>
          </a:prstGeom>
        </p:spPr>
      </p:pic>
      <p:sp>
        <p:nvSpPr>
          <p:cNvPr id="13" name="Shape 10">
            <a:extLst>
              <a:ext uri="{C183D7F6-B498-43B3-948B-1728B52AA6E4}">
                <adec:decorative xmlns:adec="http://schemas.microsoft.com/office/drawing/2017/decorative" val="1"/>
              </a:ext>
            </a:extLst>
          </p:cNvPr>
          <p:cNvSpPr/>
          <p:nvPr/>
        </p:nvSpPr>
        <p:spPr>
          <a:xfrm>
            <a:off x="7452122" y="4411861"/>
            <a:ext cx="4147741" cy="1820069"/>
          </a:xfrm>
          <a:prstGeom prst="roundRect">
            <a:avLst>
              <a:gd name="adj" fmla="val 3945"/>
            </a:avLst>
          </a:prstGeom>
          <a:solidFill>
            <a:srgbClr val="B6D6FC"/>
          </a:solidFill>
          <a:ln/>
        </p:spPr>
        <p:txBody>
          <a:bodyPr/>
          <a:lstStyle/>
          <a:p>
            <a:pPr defTabSz="761970"/>
            <a:endParaRPr lang="en-US" sz="1500">
              <a:solidFill>
                <a:prstClr val="black"/>
              </a:solidFill>
              <a:latin typeface="Calibri" panose="020F0502020204030204"/>
            </a:endParaRPr>
          </a:p>
        </p:txBody>
      </p:sp>
      <p:pic>
        <p:nvPicPr>
          <p:cNvPr id="14" name="Image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23076" y="4672707"/>
            <a:ext cx="213718" cy="170954"/>
          </a:xfrm>
          <a:prstGeom prst="rect">
            <a:avLst/>
          </a:prstGeom>
        </p:spPr>
      </p:pic>
      <p:sp>
        <p:nvSpPr>
          <p:cNvPr id="15" name="Text 11"/>
          <p:cNvSpPr/>
          <p:nvPr/>
        </p:nvSpPr>
        <p:spPr>
          <a:xfrm>
            <a:off x="8007747" y="4625480"/>
            <a:ext cx="3421162" cy="1367234"/>
          </a:xfrm>
          <a:prstGeom prst="rect">
            <a:avLst/>
          </a:prstGeom>
          <a:noFill/>
          <a:ln/>
        </p:spPr>
        <p:txBody>
          <a:bodyPr wrap="square" lIns="0" tIns="0" rIns="0" bIns="0" rtlCol="0" anchor="t"/>
          <a:lstStyle/>
          <a:p>
            <a:pPr defTabSz="761970">
              <a:lnSpc>
                <a:spcPts val="2125"/>
              </a:lnSpc>
            </a:pPr>
            <a:r>
              <a:rPr lang="en-US" sz="1500" b="1" dirty="0">
                <a:solidFill>
                  <a:srgbClr val="000000"/>
                </a:solidFill>
                <a:latin typeface="Inter" pitchFamily="34" charset="0"/>
                <a:ea typeface="Inter" pitchFamily="34" charset="-122"/>
                <a:cs typeface="Inter" pitchFamily="34" charset="-120"/>
              </a:rPr>
              <a:t>Key Insight:</a:t>
            </a:r>
            <a:r>
              <a:rPr lang="en-US" sz="1500" dirty="0">
                <a:solidFill>
                  <a:srgbClr val="000000"/>
                </a:solidFill>
                <a:latin typeface="Inter" pitchFamily="34" charset="0"/>
                <a:ea typeface="Inter" pitchFamily="34" charset="-122"/>
                <a:cs typeface="Inter" pitchFamily="34" charset="-120"/>
              </a:rPr>
              <a:t> Variability is the rule, not the exception—our classrooms are filled with diverse strengths and needs, many of which remain invisible to traditional support systems.</a:t>
            </a:r>
            <a:endParaRPr lang="en-US" sz="1500"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971B8961-437E-DF37-41D0-FD6858490A86}"/>
              </a:ext>
            </a:extLst>
          </p:cNvPr>
          <p:cNvSpPr txBox="1"/>
          <p:nvPr/>
        </p:nvSpPr>
        <p:spPr>
          <a:xfrm>
            <a:off x="76200" y="6493074"/>
            <a:ext cx="3206750" cy="323165"/>
          </a:xfrm>
          <a:prstGeom prst="rect">
            <a:avLst/>
          </a:prstGeom>
          <a:noFill/>
        </p:spPr>
        <p:txBody>
          <a:bodyPr wrap="square" rtlCol="0">
            <a:spAutoFit/>
          </a:bodyPr>
          <a:lstStyle/>
          <a:p>
            <a:pPr defTabSz="761970"/>
            <a:r>
              <a:rPr lang="it-IT" sz="1500" dirty="0">
                <a:solidFill>
                  <a:prstClr val="black"/>
                </a:solidFill>
                <a:latin typeface="Calibri" panose="020F0502020204030204"/>
              </a:rPr>
              <a:t>Elli Constantin, M. Ed. 2025 CC-BY</a:t>
            </a:r>
            <a:endParaRPr lang="en-US" sz="1500" dirty="0">
              <a:solidFill>
                <a:prstClr val="black"/>
              </a:solidFill>
              <a:latin typeface="Calibri" panose="020F0502020204030204"/>
            </a:endParaRPr>
          </a:p>
        </p:txBody>
      </p:sp>
      <p:sp>
        <p:nvSpPr>
          <p:cNvPr id="18" name="TextBox 17">
            <a:extLst>
              <a:ext uri="{FF2B5EF4-FFF2-40B4-BE49-F238E27FC236}">
                <a16:creationId xmlns:a16="http://schemas.microsoft.com/office/drawing/2014/main" id="{32B773E3-EF47-CABD-B0BE-B9F511EA11AF}"/>
              </a:ext>
            </a:extLst>
          </p:cNvPr>
          <p:cNvSpPr txBox="1"/>
          <p:nvPr/>
        </p:nvSpPr>
        <p:spPr>
          <a:xfrm>
            <a:off x="417910" y="1752054"/>
            <a:ext cx="6093618" cy="923330"/>
          </a:xfrm>
          <a:prstGeom prst="rect">
            <a:avLst/>
          </a:prstGeom>
          <a:noFill/>
        </p:spPr>
        <p:txBody>
          <a:bodyPr wrap="square">
            <a:spAutoFit/>
          </a:bodyPr>
          <a:lstStyle/>
          <a:p>
            <a:r>
              <a:rPr lang="en-US" dirty="0"/>
              <a:t>Perhaps most striking is what we don't see: </a:t>
            </a:r>
            <a:r>
              <a:rPr lang="en-US" b="1" dirty="0"/>
              <a:t>approximately 60% of students with disabilities do not disclose </a:t>
            </a:r>
            <a:r>
              <a:rPr lang="en-US" dirty="0"/>
              <a:t>their needs to institutional support services.</a:t>
            </a:r>
          </a:p>
        </p:txBody>
      </p:sp>
      <p:sp>
        <p:nvSpPr>
          <p:cNvPr id="20" name="TextBox 19">
            <a:extLst>
              <a:ext uri="{FF2B5EF4-FFF2-40B4-BE49-F238E27FC236}">
                <a16:creationId xmlns:a16="http://schemas.microsoft.com/office/drawing/2014/main" id="{7A11A646-6883-82B3-2EFC-EBD25540F5AC}"/>
              </a:ext>
            </a:extLst>
          </p:cNvPr>
          <p:cNvSpPr txBox="1"/>
          <p:nvPr/>
        </p:nvSpPr>
        <p:spPr>
          <a:xfrm>
            <a:off x="592137" y="4839495"/>
            <a:ext cx="6093618" cy="1200329"/>
          </a:xfrm>
          <a:prstGeom prst="rect">
            <a:avLst/>
          </a:prstGeom>
          <a:noFill/>
        </p:spPr>
        <p:txBody>
          <a:bodyPr wrap="square">
            <a:spAutoFit/>
          </a:bodyPr>
          <a:lstStyle/>
          <a:p>
            <a:r>
              <a:rPr lang="en-US" dirty="0"/>
              <a:t>Many of these students struggle with executive functioning challenges including difficulties with focus, planning, and time management—skills essential for academic success. Hidden Curriculum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4572000" cy="6858000"/>
          </a:xfrm>
          <a:prstGeom prst="rect">
            <a:avLst/>
          </a:prstGeom>
        </p:spPr>
      </p:pic>
      <p:sp>
        <p:nvSpPr>
          <p:cNvPr id="3" name="Text 0"/>
          <p:cNvSpPr>
            <a:spLocks noGrp="1"/>
          </p:cNvSpPr>
          <p:nvPr>
            <p:ph type="title" idx="4294967295"/>
          </p:nvPr>
        </p:nvSpPr>
        <p:spPr>
          <a:xfrm>
            <a:off x="5077817" y="623590"/>
            <a:ext cx="6557467" cy="45164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l">
              <a:lnSpc>
                <a:spcPts val="3542"/>
              </a:lnSpc>
              <a:spcBef>
                <a:spcPts val="0"/>
              </a:spcBef>
              <a:defRPr/>
            </a:pPr>
            <a:r>
              <a:rPr lang="en-US" sz="2833" b="1" dirty="0">
                <a:solidFill>
                  <a:srgbClr val="1D296B"/>
                </a:solidFill>
                <a:latin typeface="Inter Bold" pitchFamily="34" charset="0"/>
                <a:ea typeface="Inter Bold" pitchFamily="34" charset="-122"/>
                <a:cs typeface="Inter Bold" pitchFamily="34" charset="-120"/>
              </a:rPr>
              <a:t>From Accommodation to Anticipation</a:t>
            </a:r>
            <a:endParaRPr lang="en-US" sz="2833" dirty="0">
              <a:latin typeface="+mn-lt"/>
              <a:ea typeface="+mn-ea"/>
              <a:cs typeface="+mn-cs"/>
            </a:endParaRPr>
          </a:p>
        </p:txBody>
      </p:sp>
      <p:pic>
        <p:nvPicPr>
          <p:cNvPr id="4" name="Image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77818" y="1292027"/>
            <a:ext cx="722610" cy="1996083"/>
          </a:xfrm>
          <a:prstGeom prst="rect">
            <a:avLst/>
          </a:prstGeom>
        </p:spPr>
      </p:pic>
      <p:sp>
        <p:nvSpPr>
          <p:cNvPr id="5" name="Text 1"/>
          <p:cNvSpPr/>
          <p:nvPr/>
        </p:nvSpPr>
        <p:spPr>
          <a:xfrm>
            <a:off x="5944890" y="1431032"/>
            <a:ext cx="1806675" cy="231279"/>
          </a:xfrm>
          <a:prstGeom prst="rect">
            <a:avLst/>
          </a:prstGeom>
          <a:noFill/>
          <a:ln/>
        </p:spPr>
        <p:txBody>
          <a:bodyPr wrap="none" lIns="0" tIns="0" rIns="0" bIns="0" rtlCol="0" anchor="t"/>
          <a:lstStyle/>
          <a:p>
            <a:pPr defTabSz="761970">
              <a:lnSpc>
                <a:spcPts val="1750"/>
              </a:lnSpc>
            </a:pPr>
            <a:r>
              <a:rPr lang="en-US" sz="1500" b="1" dirty="0">
                <a:solidFill>
                  <a:srgbClr val="272525"/>
                </a:solidFill>
                <a:latin typeface="Inter Bold" pitchFamily="34" charset="0"/>
                <a:ea typeface="Inter Bold" pitchFamily="34" charset="-122"/>
                <a:cs typeface="Inter Bold" pitchFamily="34" charset="-120"/>
              </a:rPr>
              <a:t>Traditional</a:t>
            </a:r>
            <a:r>
              <a:rPr lang="en-US" sz="1417" b="1" dirty="0">
                <a:solidFill>
                  <a:srgbClr val="272525"/>
                </a:solidFill>
                <a:latin typeface="Inter Bold" pitchFamily="34" charset="0"/>
                <a:ea typeface="Inter Bold" pitchFamily="34" charset="-122"/>
                <a:cs typeface="Inter Bold" pitchFamily="34" charset="-120"/>
              </a:rPr>
              <a:t> Model</a:t>
            </a:r>
            <a:endParaRPr lang="en-US" sz="1417" dirty="0">
              <a:solidFill>
                <a:prstClr val="black"/>
              </a:solidFill>
              <a:latin typeface="Calibri" panose="020F0502020204030204"/>
            </a:endParaRPr>
          </a:p>
        </p:txBody>
      </p:sp>
      <p:sp>
        <p:nvSpPr>
          <p:cNvPr id="6" name="Text 2"/>
          <p:cNvSpPr/>
          <p:nvPr/>
        </p:nvSpPr>
        <p:spPr>
          <a:xfrm>
            <a:off x="5944890" y="1749029"/>
            <a:ext cx="5741293" cy="231279"/>
          </a:xfrm>
          <a:prstGeom prst="rect">
            <a:avLst/>
          </a:prstGeom>
          <a:noFill/>
          <a:ln/>
        </p:spPr>
        <p:txBody>
          <a:bodyPr wrap="none" lIns="0" tIns="0" rIns="0" bIns="0" rtlCol="0" anchor="t"/>
          <a:lstStyle/>
          <a:p>
            <a:pPr defTabSz="761970">
              <a:lnSpc>
                <a:spcPts val="1792"/>
              </a:lnSpc>
            </a:pPr>
            <a:r>
              <a:rPr lang="en-US" sz="1125" dirty="0">
                <a:solidFill>
                  <a:srgbClr val="272525"/>
                </a:solidFill>
                <a:latin typeface="Inter" pitchFamily="34" charset="0"/>
                <a:ea typeface="Inter" pitchFamily="34" charset="-122"/>
                <a:cs typeface="Inter" pitchFamily="34" charset="-120"/>
              </a:rPr>
              <a:t>Reactive approach requiring individual disclosure</a:t>
            </a:r>
            <a:endParaRPr lang="en-US" sz="1125" dirty="0">
              <a:solidFill>
                <a:prstClr val="black"/>
              </a:solidFill>
              <a:latin typeface="Calibri" panose="020F0502020204030204"/>
            </a:endParaRPr>
          </a:p>
        </p:txBody>
      </p:sp>
      <p:sp>
        <p:nvSpPr>
          <p:cNvPr id="7" name="Text 3"/>
          <p:cNvSpPr/>
          <p:nvPr/>
        </p:nvSpPr>
        <p:spPr>
          <a:xfrm>
            <a:off x="5944890" y="2067025"/>
            <a:ext cx="5741293" cy="231279"/>
          </a:xfrm>
          <a:prstGeom prst="rect">
            <a:avLst/>
          </a:prstGeom>
          <a:noFill/>
          <a:ln/>
        </p:spPr>
        <p:txBody>
          <a:bodyPr wrap="none" lIns="0" tIns="0" rIns="0" bIns="0" rtlCol="0" anchor="t"/>
          <a:lstStyle/>
          <a:p>
            <a:pPr marL="285739" indent="-285739" defTabSz="761970">
              <a:lnSpc>
                <a:spcPts val="1792"/>
              </a:lnSpc>
              <a:buSzPct val="100000"/>
              <a:buFontTx/>
              <a:buChar char="•"/>
            </a:pPr>
            <a:r>
              <a:rPr lang="en-US" sz="1125" dirty="0">
                <a:solidFill>
                  <a:srgbClr val="272525"/>
                </a:solidFill>
                <a:latin typeface="Inter" pitchFamily="34" charset="0"/>
                <a:ea typeface="Inter" pitchFamily="34" charset="-122"/>
                <a:cs typeface="Inter" pitchFamily="34" charset="-120"/>
              </a:rPr>
              <a:t>Wait for student to identify need</a:t>
            </a:r>
            <a:endParaRPr lang="en-US" sz="1125" dirty="0">
              <a:solidFill>
                <a:prstClr val="black"/>
              </a:solidFill>
              <a:latin typeface="Calibri" panose="020F0502020204030204"/>
            </a:endParaRPr>
          </a:p>
        </p:txBody>
      </p:sp>
      <p:sp>
        <p:nvSpPr>
          <p:cNvPr id="8" name="Text 4"/>
          <p:cNvSpPr/>
          <p:nvPr/>
        </p:nvSpPr>
        <p:spPr>
          <a:xfrm>
            <a:off x="5944890" y="2348806"/>
            <a:ext cx="5741293" cy="231279"/>
          </a:xfrm>
          <a:prstGeom prst="rect">
            <a:avLst/>
          </a:prstGeom>
          <a:noFill/>
          <a:ln/>
        </p:spPr>
        <p:txBody>
          <a:bodyPr wrap="none" lIns="0" tIns="0" rIns="0" bIns="0" rtlCol="0" anchor="t"/>
          <a:lstStyle/>
          <a:p>
            <a:pPr marL="285739" indent="-285739" defTabSz="761970">
              <a:lnSpc>
                <a:spcPts val="1792"/>
              </a:lnSpc>
              <a:buSzPct val="100000"/>
              <a:buFontTx/>
              <a:buChar char="•"/>
            </a:pPr>
            <a:r>
              <a:rPr lang="en-US" sz="1125" dirty="0">
                <a:solidFill>
                  <a:srgbClr val="272525"/>
                </a:solidFill>
                <a:latin typeface="Inter" pitchFamily="34" charset="0"/>
                <a:ea typeface="Inter" pitchFamily="34" charset="-122"/>
                <a:cs typeface="Inter" pitchFamily="34" charset="-120"/>
              </a:rPr>
              <a:t>Require documentation</a:t>
            </a:r>
            <a:endParaRPr lang="en-US" sz="1125" dirty="0">
              <a:solidFill>
                <a:prstClr val="black"/>
              </a:solidFill>
              <a:latin typeface="Calibri" panose="020F0502020204030204"/>
            </a:endParaRPr>
          </a:p>
        </p:txBody>
      </p:sp>
      <p:sp>
        <p:nvSpPr>
          <p:cNvPr id="9" name="Text 5"/>
          <p:cNvSpPr/>
          <p:nvPr/>
        </p:nvSpPr>
        <p:spPr>
          <a:xfrm>
            <a:off x="5944890" y="2630587"/>
            <a:ext cx="5741293" cy="231279"/>
          </a:xfrm>
          <a:prstGeom prst="rect">
            <a:avLst/>
          </a:prstGeom>
          <a:noFill/>
          <a:ln/>
        </p:spPr>
        <p:txBody>
          <a:bodyPr wrap="none" lIns="0" tIns="0" rIns="0" bIns="0" rtlCol="0" anchor="t"/>
          <a:lstStyle/>
          <a:p>
            <a:pPr marL="285739" indent="-285739" defTabSz="761970">
              <a:lnSpc>
                <a:spcPts val="1792"/>
              </a:lnSpc>
              <a:buSzPct val="100000"/>
              <a:buFontTx/>
              <a:buChar char="•"/>
            </a:pPr>
            <a:r>
              <a:rPr lang="en-US" sz="1125" dirty="0">
                <a:solidFill>
                  <a:srgbClr val="272525"/>
                </a:solidFill>
                <a:latin typeface="Inter" pitchFamily="34" charset="0"/>
                <a:ea typeface="Inter" pitchFamily="34" charset="-122"/>
                <a:cs typeface="Inter" pitchFamily="34" charset="-120"/>
              </a:rPr>
              <a:t>Provide specific accommodations</a:t>
            </a:r>
            <a:endParaRPr lang="en-US" sz="1125" dirty="0">
              <a:solidFill>
                <a:prstClr val="black"/>
              </a:solidFill>
              <a:latin typeface="Calibri" panose="020F0502020204030204"/>
            </a:endParaRPr>
          </a:p>
        </p:txBody>
      </p:sp>
      <p:sp>
        <p:nvSpPr>
          <p:cNvPr id="10" name="Text 6"/>
          <p:cNvSpPr/>
          <p:nvPr/>
        </p:nvSpPr>
        <p:spPr>
          <a:xfrm>
            <a:off x="5944890" y="2912369"/>
            <a:ext cx="5741293" cy="231279"/>
          </a:xfrm>
          <a:prstGeom prst="rect">
            <a:avLst/>
          </a:prstGeom>
          <a:noFill/>
          <a:ln/>
        </p:spPr>
        <p:txBody>
          <a:bodyPr wrap="none" lIns="0" tIns="0" rIns="0" bIns="0" rtlCol="0" anchor="t"/>
          <a:lstStyle/>
          <a:p>
            <a:pPr marL="285739" indent="-285739" defTabSz="761970">
              <a:lnSpc>
                <a:spcPts val="1792"/>
              </a:lnSpc>
              <a:buSzPct val="100000"/>
              <a:buFontTx/>
              <a:buChar char="•"/>
            </a:pPr>
            <a:r>
              <a:rPr lang="en-US" sz="1125" dirty="0">
                <a:solidFill>
                  <a:srgbClr val="272525"/>
                </a:solidFill>
                <a:latin typeface="Inter" pitchFamily="34" charset="0"/>
                <a:ea typeface="Inter" pitchFamily="34" charset="-122"/>
                <a:cs typeface="Inter" pitchFamily="34" charset="-120"/>
              </a:rPr>
              <a:t>Retrofit existing content</a:t>
            </a:r>
            <a:endParaRPr lang="en-US" sz="1125" dirty="0">
              <a:solidFill>
                <a:prstClr val="black"/>
              </a:solidFill>
              <a:latin typeface="Calibri" panose="020F0502020204030204"/>
            </a:endParaRPr>
          </a:p>
        </p:txBody>
      </p:sp>
      <p:pic>
        <p:nvPicPr>
          <p:cNvPr id="11" name="Image 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77818" y="3288109"/>
            <a:ext cx="722610" cy="1996083"/>
          </a:xfrm>
          <a:prstGeom prst="rect">
            <a:avLst/>
          </a:prstGeom>
        </p:spPr>
      </p:pic>
      <p:sp>
        <p:nvSpPr>
          <p:cNvPr id="12" name="Text 7"/>
          <p:cNvSpPr/>
          <p:nvPr/>
        </p:nvSpPr>
        <p:spPr>
          <a:xfrm>
            <a:off x="5944891" y="3432572"/>
            <a:ext cx="1806674" cy="225822"/>
          </a:xfrm>
          <a:prstGeom prst="rect">
            <a:avLst/>
          </a:prstGeom>
          <a:noFill/>
          <a:ln/>
        </p:spPr>
        <p:txBody>
          <a:bodyPr wrap="none" lIns="0" tIns="0" rIns="0" bIns="0" rtlCol="0" anchor="t"/>
          <a:lstStyle/>
          <a:p>
            <a:pPr defTabSz="761970">
              <a:lnSpc>
                <a:spcPts val="1750"/>
              </a:lnSpc>
            </a:pPr>
            <a:r>
              <a:rPr lang="en-US" sz="1417" b="1" dirty="0">
                <a:solidFill>
                  <a:srgbClr val="272525"/>
                </a:solidFill>
                <a:latin typeface="Inter Bold" pitchFamily="34" charset="0"/>
                <a:ea typeface="Inter Bold" pitchFamily="34" charset="-122"/>
                <a:cs typeface="Inter Bold" pitchFamily="34" charset="-120"/>
              </a:rPr>
              <a:t>AI-Enabled </a:t>
            </a:r>
            <a:r>
              <a:rPr lang="en-US" sz="1500" b="1" dirty="0">
                <a:solidFill>
                  <a:srgbClr val="272525"/>
                </a:solidFill>
                <a:latin typeface="Inter Bold" pitchFamily="34" charset="0"/>
                <a:ea typeface="Inter Bold" pitchFamily="34" charset="-122"/>
                <a:cs typeface="Inter Bold" pitchFamily="34" charset="-120"/>
              </a:rPr>
              <a:t>Shift</a:t>
            </a:r>
            <a:endParaRPr lang="en-US" sz="1417" dirty="0">
              <a:solidFill>
                <a:prstClr val="black"/>
              </a:solidFill>
              <a:latin typeface="Calibri" panose="020F0502020204030204"/>
            </a:endParaRPr>
          </a:p>
        </p:txBody>
      </p:sp>
      <p:sp>
        <p:nvSpPr>
          <p:cNvPr id="13" name="Text 8"/>
          <p:cNvSpPr/>
          <p:nvPr/>
        </p:nvSpPr>
        <p:spPr>
          <a:xfrm>
            <a:off x="5944890" y="3745111"/>
            <a:ext cx="5741293" cy="231279"/>
          </a:xfrm>
          <a:prstGeom prst="rect">
            <a:avLst/>
          </a:prstGeom>
          <a:noFill/>
          <a:ln/>
        </p:spPr>
        <p:txBody>
          <a:bodyPr wrap="none" lIns="0" tIns="0" rIns="0" bIns="0" rtlCol="0" anchor="t"/>
          <a:lstStyle/>
          <a:p>
            <a:pPr defTabSz="761970">
              <a:lnSpc>
                <a:spcPts val="1792"/>
              </a:lnSpc>
            </a:pPr>
            <a:r>
              <a:rPr lang="en-US" sz="1125" dirty="0">
                <a:solidFill>
                  <a:srgbClr val="272525"/>
                </a:solidFill>
                <a:latin typeface="Inter" pitchFamily="34" charset="0"/>
                <a:ea typeface="Inter" pitchFamily="34" charset="-122"/>
                <a:cs typeface="Inter" pitchFamily="34" charset="-120"/>
              </a:rPr>
              <a:t>Proactive, inclusive design from the start</a:t>
            </a:r>
            <a:endParaRPr lang="en-US" sz="1125" dirty="0">
              <a:solidFill>
                <a:prstClr val="black"/>
              </a:solidFill>
              <a:latin typeface="Calibri" panose="020F0502020204030204"/>
            </a:endParaRPr>
          </a:p>
        </p:txBody>
      </p:sp>
      <p:sp>
        <p:nvSpPr>
          <p:cNvPr id="14" name="Text 9"/>
          <p:cNvSpPr/>
          <p:nvPr/>
        </p:nvSpPr>
        <p:spPr>
          <a:xfrm>
            <a:off x="5944890" y="4063107"/>
            <a:ext cx="5741293" cy="231279"/>
          </a:xfrm>
          <a:prstGeom prst="rect">
            <a:avLst/>
          </a:prstGeom>
          <a:noFill/>
          <a:ln/>
        </p:spPr>
        <p:txBody>
          <a:bodyPr wrap="none" lIns="0" tIns="0" rIns="0" bIns="0" rtlCol="0" anchor="t"/>
          <a:lstStyle/>
          <a:p>
            <a:pPr marL="285739" indent="-285739" defTabSz="761970">
              <a:lnSpc>
                <a:spcPts val="1792"/>
              </a:lnSpc>
              <a:buSzPct val="100000"/>
              <a:buFontTx/>
              <a:buChar char="•"/>
            </a:pPr>
            <a:r>
              <a:rPr lang="en-US" sz="1125" dirty="0">
                <a:solidFill>
                  <a:srgbClr val="272525"/>
                </a:solidFill>
                <a:latin typeface="Inter" pitchFamily="34" charset="0"/>
                <a:ea typeface="Inter" pitchFamily="34" charset="-122"/>
                <a:cs typeface="Inter" pitchFamily="34" charset="-120"/>
              </a:rPr>
              <a:t>Anticipate diverse needs</a:t>
            </a:r>
            <a:endParaRPr lang="en-US" sz="1125" dirty="0">
              <a:solidFill>
                <a:prstClr val="black"/>
              </a:solidFill>
              <a:latin typeface="Calibri" panose="020F0502020204030204"/>
            </a:endParaRPr>
          </a:p>
        </p:txBody>
      </p:sp>
      <p:sp>
        <p:nvSpPr>
          <p:cNvPr id="15" name="Text 10"/>
          <p:cNvSpPr/>
          <p:nvPr/>
        </p:nvSpPr>
        <p:spPr>
          <a:xfrm>
            <a:off x="5944890" y="4344889"/>
            <a:ext cx="5741293" cy="231279"/>
          </a:xfrm>
          <a:prstGeom prst="rect">
            <a:avLst/>
          </a:prstGeom>
          <a:noFill/>
          <a:ln/>
        </p:spPr>
        <p:txBody>
          <a:bodyPr wrap="none" lIns="0" tIns="0" rIns="0" bIns="0" rtlCol="0" anchor="t"/>
          <a:lstStyle/>
          <a:p>
            <a:pPr marL="285739" indent="-285739" defTabSz="761970">
              <a:lnSpc>
                <a:spcPts val="1792"/>
              </a:lnSpc>
              <a:buSzPct val="100000"/>
              <a:buFontTx/>
              <a:buChar char="•"/>
            </a:pPr>
            <a:r>
              <a:rPr lang="en-US" sz="1125" dirty="0">
                <a:solidFill>
                  <a:srgbClr val="272525"/>
                </a:solidFill>
                <a:latin typeface="Inter" pitchFamily="34" charset="0"/>
                <a:ea typeface="Inter" pitchFamily="34" charset="-122"/>
                <a:cs typeface="Inter" pitchFamily="34" charset="-120"/>
              </a:rPr>
              <a:t>Build accessibility into creation</a:t>
            </a:r>
            <a:endParaRPr lang="en-US" sz="1125" dirty="0">
              <a:solidFill>
                <a:prstClr val="black"/>
              </a:solidFill>
              <a:latin typeface="Calibri" panose="020F0502020204030204"/>
            </a:endParaRPr>
          </a:p>
        </p:txBody>
      </p:sp>
      <p:sp>
        <p:nvSpPr>
          <p:cNvPr id="16" name="Text 11"/>
          <p:cNvSpPr/>
          <p:nvPr/>
        </p:nvSpPr>
        <p:spPr>
          <a:xfrm>
            <a:off x="5944890" y="4626670"/>
            <a:ext cx="5741293" cy="231279"/>
          </a:xfrm>
          <a:prstGeom prst="rect">
            <a:avLst/>
          </a:prstGeom>
          <a:noFill/>
          <a:ln/>
        </p:spPr>
        <p:txBody>
          <a:bodyPr wrap="none" lIns="0" tIns="0" rIns="0" bIns="0" rtlCol="0" anchor="t"/>
          <a:lstStyle/>
          <a:p>
            <a:pPr marL="285739" indent="-285739" defTabSz="761970">
              <a:lnSpc>
                <a:spcPts val="1792"/>
              </a:lnSpc>
              <a:buSzPct val="100000"/>
              <a:buFontTx/>
              <a:buChar char="•"/>
            </a:pPr>
            <a:r>
              <a:rPr lang="en-US" sz="1125" dirty="0">
                <a:solidFill>
                  <a:srgbClr val="272525"/>
                </a:solidFill>
                <a:latin typeface="Inter" pitchFamily="34" charset="0"/>
                <a:ea typeface="Inter" pitchFamily="34" charset="-122"/>
                <a:cs typeface="Inter" pitchFamily="34" charset="-120"/>
              </a:rPr>
              <a:t>Benefit all learners</a:t>
            </a:r>
            <a:endParaRPr lang="en-US" sz="1125" dirty="0">
              <a:solidFill>
                <a:prstClr val="black"/>
              </a:solidFill>
              <a:latin typeface="Calibri" panose="020F0502020204030204"/>
            </a:endParaRPr>
          </a:p>
        </p:txBody>
      </p:sp>
      <p:sp>
        <p:nvSpPr>
          <p:cNvPr id="17" name="Text 12"/>
          <p:cNvSpPr/>
          <p:nvPr/>
        </p:nvSpPr>
        <p:spPr>
          <a:xfrm>
            <a:off x="5944890" y="4908451"/>
            <a:ext cx="5741293" cy="231279"/>
          </a:xfrm>
          <a:prstGeom prst="rect">
            <a:avLst/>
          </a:prstGeom>
          <a:noFill/>
          <a:ln/>
        </p:spPr>
        <p:txBody>
          <a:bodyPr wrap="none" lIns="0" tIns="0" rIns="0" bIns="0" rtlCol="0" anchor="t"/>
          <a:lstStyle/>
          <a:p>
            <a:pPr marL="285739" indent="-285739" defTabSz="761970">
              <a:lnSpc>
                <a:spcPts val="1792"/>
              </a:lnSpc>
              <a:buSzPct val="100000"/>
              <a:buFontTx/>
              <a:buChar char="•"/>
            </a:pPr>
            <a:r>
              <a:rPr lang="en-US" sz="1125" dirty="0">
                <a:solidFill>
                  <a:srgbClr val="272525"/>
                </a:solidFill>
                <a:latin typeface="Inter" pitchFamily="34" charset="0"/>
                <a:ea typeface="Inter" pitchFamily="34" charset="-122"/>
                <a:cs typeface="Inter" pitchFamily="34" charset="-120"/>
              </a:rPr>
              <a:t>Design for flexibility</a:t>
            </a:r>
            <a:endParaRPr lang="en-US" sz="1125" dirty="0">
              <a:solidFill>
                <a:prstClr val="black"/>
              </a:solidFill>
              <a:latin typeface="Calibri" panose="020F0502020204030204"/>
            </a:endParaRPr>
          </a:p>
        </p:txBody>
      </p:sp>
      <p:sp>
        <p:nvSpPr>
          <p:cNvPr id="18" name="Text 13"/>
          <p:cNvSpPr/>
          <p:nvPr/>
        </p:nvSpPr>
        <p:spPr>
          <a:xfrm>
            <a:off x="5294610" y="5609233"/>
            <a:ext cx="6391573" cy="462558"/>
          </a:xfrm>
          <a:prstGeom prst="rect">
            <a:avLst/>
          </a:prstGeom>
          <a:noFill/>
          <a:ln/>
        </p:spPr>
        <p:txBody>
          <a:bodyPr wrap="square" lIns="0" tIns="0" rIns="0" bIns="0" rtlCol="0" anchor="t"/>
          <a:lstStyle/>
          <a:p>
            <a:pPr defTabSz="761970">
              <a:lnSpc>
                <a:spcPts val="1792"/>
              </a:lnSpc>
            </a:pPr>
            <a:r>
              <a:rPr lang="en-US" sz="1500" b="1" dirty="0">
                <a:solidFill>
                  <a:srgbClr val="438951"/>
                </a:solidFill>
                <a:latin typeface="Inter" pitchFamily="34" charset="0"/>
                <a:ea typeface="Inter" pitchFamily="34" charset="-122"/>
                <a:cs typeface="Inter" pitchFamily="34" charset="-120"/>
              </a:rPr>
              <a:t>Core Principle:</a:t>
            </a:r>
            <a:r>
              <a:rPr lang="en-US" sz="1500" dirty="0">
                <a:solidFill>
                  <a:srgbClr val="272525"/>
                </a:solidFill>
                <a:latin typeface="Inter" pitchFamily="34" charset="0"/>
                <a:ea typeface="Inter" pitchFamily="34" charset="-122"/>
                <a:cs typeface="Inter" pitchFamily="34" charset="-120"/>
              </a:rPr>
              <a:t> AI is not replacing human connection—it amplifies our ability to meet every student where they are.</a:t>
            </a:r>
            <a:endParaRPr lang="en-US" sz="1500" dirty="0">
              <a:solidFill>
                <a:prstClr val="black"/>
              </a:solidFill>
              <a:latin typeface="Calibri" panose="020F0502020204030204"/>
            </a:endParaRPr>
          </a:p>
        </p:txBody>
      </p:sp>
      <p:sp>
        <p:nvSpPr>
          <p:cNvPr id="19" name="Shape 14">
            <a:extLst>
              <a:ext uri="{C183D7F6-B498-43B3-948B-1728B52AA6E4}">
                <adec:decorative xmlns:adec="http://schemas.microsoft.com/office/drawing/2017/decorative" val="1"/>
              </a:ext>
            </a:extLst>
          </p:cNvPr>
          <p:cNvSpPr/>
          <p:nvPr/>
        </p:nvSpPr>
        <p:spPr>
          <a:xfrm>
            <a:off x="5077818" y="5446713"/>
            <a:ext cx="19050" cy="787598"/>
          </a:xfrm>
          <a:prstGeom prst="rect">
            <a:avLst/>
          </a:prstGeom>
          <a:solidFill>
            <a:srgbClr val="1D296B"/>
          </a:solidFill>
          <a:ln/>
        </p:spPr>
        <p:txBody>
          <a:bodyPr/>
          <a:lstStyle/>
          <a:p>
            <a:pPr defTabSz="761970"/>
            <a:endParaRPr lang="en-US" sz="1500">
              <a:solidFill>
                <a:prstClr val="black"/>
              </a:solidFill>
              <a:latin typeface="Calibri" panose="020F0502020204030204"/>
            </a:endParaRPr>
          </a:p>
        </p:txBody>
      </p:sp>
      <p:sp>
        <p:nvSpPr>
          <p:cNvPr id="20" name="TextBox 19">
            <a:extLst>
              <a:ext uri="{FF2B5EF4-FFF2-40B4-BE49-F238E27FC236}">
                <a16:creationId xmlns:a16="http://schemas.microsoft.com/office/drawing/2014/main" id="{CD52EBE2-4A2F-3890-2E19-89519D492F9D}"/>
              </a:ext>
            </a:extLst>
          </p:cNvPr>
          <p:cNvSpPr txBox="1"/>
          <p:nvPr/>
        </p:nvSpPr>
        <p:spPr>
          <a:xfrm>
            <a:off x="0" y="6540798"/>
            <a:ext cx="3206750" cy="323165"/>
          </a:xfrm>
          <a:prstGeom prst="rect">
            <a:avLst/>
          </a:prstGeom>
          <a:noFill/>
        </p:spPr>
        <p:txBody>
          <a:bodyPr wrap="square" rtlCol="0">
            <a:spAutoFit/>
          </a:bodyPr>
          <a:lstStyle/>
          <a:p>
            <a:pPr defTabSz="761970"/>
            <a:r>
              <a:rPr lang="it-IT" sz="1500" dirty="0">
                <a:solidFill>
                  <a:prstClr val="black"/>
                </a:solidFill>
                <a:latin typeface="Calibri" panose="020F0502020204030204"/>
              </a:rPr>
              <a:t>Elli Constantin, M. Ed. 2025 CC-BY</a:t>
            </a:r>
            <a:endParaRPr lang="en-US" sz="1500" dirty="0">
              <a:solidFill>
                <a:prstClr val="black"/>
              </a:solidFill>
              <a:latin typeface="Calibri" panose="020F050202020403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5" name="Title 4">
            <a:extLst>
              <a:ext uri="{FF2B5EF4-FFF2-40B4-BE49-F238E27FC236}">
                <a16:creationId xmlns:a16="http://schemas.microsoft.com/office/drawing/2014/main" id="{0443DC8A-DFA9-8BC0-C1E5-D14433554410}"/>
              </a:ext>
            </a:extLst>
          </p:cNvPr>
          <p:cNvSpPr txBox="1">
            <a:spLocks noGrp="1"/>
          </p:cNvSpPr>
          <p:nvPr>
            <p:ph type="title"/>
          </p:nvPr>
        </p:nvSpPr>
        <p:spPr>
          <a:xfrm>
            <a:off x="6420464" y="539087"/>
            <a:ext cx="4534047" cy="1584895"/>
          </a:xfr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fontAlgn="auto">
              <a:spcAft>
                <a:spcPts val="0"/>
              </a:spcAft>
              <a:buClrTx/>
              <a:buSzTx/>
              <a:tabLst/>
              <a:defRPr/>
            </a:pPr>
            <a:r>
              <a:rPr lang="en-US" sz="4400" b="1" spc="-50" dirty="0"/>
              <a:t>The Curb-Cut Effect</a:t>
            </a:r>
            <a:endParaRPr kumimoji="0" lang="en-US" sz="4400" b="1" i="0" u="none" strike="noStrike" cap="none" spc="-50" normalizeH="0" noProof="0" dirty="0">
              <a:ln>
                <a:noFill/>
              </a:ln>
              <a:effectLst/>
              <a:uLnTx/>
              <a:uFillTx/>
            </a:endParaRPr>
          </a:p>
        </p:txBody>
      </p:sp>
      <p:sp>
        <p:nvSpPr>
          <p:cNvPr id="2" name="TextBox 1">
            <a:extLst>
              <a:ext uri="{FF2B5EF4-FFF2-40B4-BE49-F238E27FC236}">
                <a16:creationId xmlns:a16="http://schemas.microsoft.com/office/drawing/2014/main" id="{D59E59B0-FE4A-C1DD-6810-DB77A0EA80B4}"/>
              </a:ext>
            </a:extLst>
          </p:cNvPr>
          <p:cNvSpPr txBox="1"/>
          <p:nvPr/>
        </p:nvSpPr>
        <p:spPr>
          <a:xfrm>
            <a:off x="6420463" y="2438399"/>
            <a:ext cx="4572002" cy="3880514"/>
          </a:xfrm>
          <a:prstGeom prst="rect">
            <a:avLst/>
          </a:prstGeom>
        </p:spPr>
        <p:txBody>
          <a:bodyPr vert="horz" lIns="91440" tIns="45720" rIns="91440" bIns="45720" rtlCol="0">
            <a:normAutofit/>
          </a:bodyPr>
          <a:lstStyle/>
          <a:p>
            <a:pPr lvl="0" indent="-182880">
              <a:spcAft>
                <a:spcPts val="600"/>
              </a:spcAft>
              <a:buClr>
                <a:srgbClr val="6F6F74"/>
              </a:buClr>
              <a:defRPr/>
            </a:pPr>
            <a:r>
              <a:rPr lang="en-US" dirty="0"/>
              <a:t>When we design with the needs of people with disabilities in mind, we often improve usability and convenience for </a:t>
            </a:r>
            <a:r>
              <a:rPr lang="en-US" b="1" dirty="0"/>
              <a:t>all users</a:t>
            </a:r>
            <a:r>
              <a:rPr lang="en-US" dirty="0"/>
              <a:t>.</a:t>
            </a:r>
            <a:br>
              <a:rPr lang="en-US" dirty="0"/>
            </a:br>
            <a:endParaRPr lang="en-US" dirty="0"/>
          </a:p>
          <a:p>
            <a:pPr lvl="0" indent="-182880">
              <a:spcAft>
                <a:spcPts val="600"/>
              </a:spcAft>
              <a:buClr>
                <a:srgbClr val="6F6F74"/>
              </a:buClr>
              <a:defRPr/>
            </a:pPr>
            <a:r>
              <a:rPr lang="en-US" dirty="0"/>
              <a:t>This is the foundation of </a:t>
            </a:r>
            <a:r>
              <a:rPr lang="en-US" b="1" dirty="0"/>
              <a:t>Universal Design</a:t>
            </a:r>
            <a:r>
              <a:rPr lang="en-US" dirty="0"/>
              <a:t> — creating flexible environments, products, and systems that anticipate human diversity rather than react to it.</a:t>
            </a:r>
            <a:endPar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endParaRPr>
          </a:p>
        </p:txBody>
      </p:sp>
      <p:pic>
        <p:nvPicPr>
          <p:cNvPr id="7" name="Picture 6" descr="The Curb-Cut Effect. When we design for disablities, we make things better for everyone.">
            <a:extLst>
              <a:ext uri="{FF2B5EF4-FFF2-40B4-BE49-F238E27FC236}">
                <a16:creationId xmlns:a16="http://schemas.microsoft.com/office/drawing/2014/main" id="{B081BE22-BAAE-4BD4-7B4C-171C12A36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4949"/>
            <a:ext cx="6203492" cy="5248102"/>
          </a:xfrm>
          <a:prstGeom prst="rect">
            <a:avLst/>
          </a:prstGeom>
        </p:spPr>
      </p:pic>
      <p:sp>
        <p:nvSpPr>
          <p:cNvPr id="3" name="Footer Placeholder 2">
            <a:extLst>
              <a:ext uri="{FF2B5EF4-FFF2-40B4-BE49-F238E27FC236}">
                <a16:creationId xmlns:a16="http://schemas.microsoft.com/office/drawing/2014/main" id="{89EF60AA-0173-7F9C-AB61-5EAAED95D402}"/>
              </a:ext>
            </a:extLst>
          </p:cNvPr>
          <p:cNvSpPr>
            <a:spLocks noGrp="1"/>
          </p:cNvSpPr>
          <p:nvPr>
            <p:ph type="ftr" sz="quarter" idx="11"/>
          </p:nvPr>
        </p:nvSpPr>
        <p:spPr>
          <a:xfrm>
            <a:off x="8948106" y="6492875"/>
            <a:ext cx="381922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6464A"/>
                </a:solidFill>
                <a:effectLst/>
                <a:uLnTx/>
                <a:uFillTx/>
                <a:latin typeface="Century Schoolbook" panose="02040604050505020304"/>
                <a:ea typeface="+mn-ea"/>
                <a:cs typeface="+mn-cs"/>
              </a:rPr>
              <a:t>Elli Constantin, M. Ed. 2025 CC-BY</a:t>
            </a:r>
            <a:endParaRPr kumimoji="0" lang="en-US" sz="1000" b="0" i="0" u="none" strike="noStrike" kern="1200" cap="none" spc="0" normalizeH="0" baseline="0" noProof="0" dirty="0">
              <a:ln>
                <a:noFill/>
              </a:ln>
              <a:solidFill>
                <a:srgbClr val="46464A"/>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413313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1EF5A7-D97F-1B4E-BBFE-C08D50ACA118}"/>
              </a:ext>
            </a:extLst>
          </p:cNvPr>
          <p:cNvSpPr>
            <a:spLocks noGrp="1"/>
          </p:cNvSpPr>
          <p:nvPr>
            <p:ph type="title"/>
          </p:nvPr>
        </p:nvSpPr>
        <p:spPr>
          <a:xfrm>
            <a:off x="1261872" y="365760"/>
            <a:ext cx="9692640" cy="1325562"/>
          </a:xfrm>
        </p:spPr>
        <p:txBody>
          <a:bodyPr vert="horz" lIns="91440" tIns="45720" rIns="91440" bIns="45720" rtlCol="0" anchor="b">
            <a:normAutofit/>
          </a:bodyPr>
          <a:lstStyle/>
          <a:p>
            <a:r>
              <a:rPr lang="en-US"/>
              <a:t>AI: Powerful Tool, Not Replacement</a:t>
            </a:r>
          </a:p>
        </p:txBody>
      </p:sp>
      <p:sp>
        <p:nvSpPr>
          <p:cNvPr id="4" name="Content Placeholder 3">
            <a:extLst>
              <a:ext uri="{FF2B5EF4-FFF2-40B4-BE49-F238E27FC236}">
                <a16:creationId xmlns:a16="http://schemas.microsoft.com/office/drawing/2014/main" id="{7A472317-B6CD-69ED-2968-536FC109958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261873" y="1933575"/>
            <a:ext cx="5649579" cy="4246562"/>
          </a:xfrm>
        </p:spPr>
        <p:txBody>
          <a:bodyPr>
            <a:normAutofit/>
          </a:bodyPr>
          <a:lstStyle/>
          <a:p>
            <a:pPr marL="0" indent="0">
              <a:spcBef>
                <a:spcPts val="2500"/>
              </a:spcBef>
              <a:buFont typeface="Arial" panose="020B0604020202020204" pitchFamily="34" charset="0"/>
              <a:buNone/>
            </a:pPr>
            <a:r>
              <a:rPr lang="en-US" sz="2000" b="1" dirty="0"/>
              <a:t>Human Judgment Still Crucial</a:t>
            </a:r>
          </a:p>
          <a:p>
            <a:pPr marL="0" lvl="1" indent="0">
              <a:buFont typeface="Arial" panose="020B0604020202020204" pitchFamily="34" charset="0"/>
              <a:buNone/>
            </a:pPr>
            <a:r>
              <a:rPr lang="en-US" sz="2000" dirty="0"/>
              <a:t>AI cannot replace human decision-making; outputs must be verified for accuracy and relevance.</a:t>
            </a:r>
          </a:p>
          <a:p>
            <a:pPr marL="0" indent="0">
              <a:spcBef>
                <a:spcPts val="2500"/>
              </a:spcBef>
              <a:buFont typeface="Arial" panose="020B0604020202020204" pitchFamily="34" charset="0"/>
              <a:buNone/>
            </a:pPr>
            <a:r>
              <a:rPr lang="en-US" sz="2000" b="1" dirty="0"/>
              <a:t>Accessibility knowledge is Still Critical</a:t>
            </a:r>
          </a:p>
          <a:p>
            <a:pPr marL="0" lvl="1" indent="0">
              <a:buFont typeface="Arial" panose="020B0604020202020204" pitchFamily="34" charset="0"/>
              <a:buNone/>
            </a:pPr>
            <a:r>
              <a:rPr lang="en-US" sz="2000" dirty="0"/>
              <a:t>AI use does not replace the need for accessibility and design knowledge. Always check AI!!</a:t>
            </a:r>
          </a:p>
        </p:txBody>
      </p:sp>
      <p:pic>
        <p:nvPicPr>
          <p:cNvPr id="6" name="Content Placeholder 5" descr="AI Artificial intelligence abstract neural network future technology internet of things big data">
            <a:extLst>
              <a:ext uri="{FF2B5EF4-FFF2-40B4-BE49-F238E27FC236}">
                <a16:creationId xmlns:a16="http://schemas.microsoft.com/office/drawing/2014/main" id="{066121DC-C06E-456B-9965-BDAE397DC9E3}"/>
              </a:ext>
            </a:extLst>
          </p:cNvPr>
          <p:cNvPicPr>
            <a:picLocks noGrp="1" noChangeAspect="1"/>
          </p:cNvPicPr>
          <p:nvPr>
            <p:ph sz="half" idx="1"/>
          </p:nvPr>
        </p:nvPicPr>
        <p:blipFill>
          <a:blip r:embed="rId3"/>
          <a:srcRect l="15500" r="16409" b="1"/>
          <a:stretch>
            <a:fillRect/>
          </a:stretch>
        </p:blipFill>
        <p:spPr>
          <a:xfrm>
            <a:off x="7449835" y="1933575"/>
            <a:ext cx="3304622" cy="3639872"/>
          </a:xfrm>
          <a:prstGeom prst="rect">
            <a:avLst/>
          </a:prstGeom>
        </p:spPr>
      </p:pic>
      <p:sp>
        <p:nvSpPr>
          <p:cNvPr id="5" name="Footer Placeholder 4">
            <a:extLst>
              <a:ext uri="{FF2B5EF4-FFF2-40B4-BE49-F238E27FC236}">
                <a16:creationId xmlns:a16="http://schemas.microsoft.com/office/drawing/2014/main" id="{0DC4E3F2-AC23-095E-8F4F-17C0081B7985}"/>
              </a:ext>
            </a:extLst>
          </p:cNvPr>
          <p:cNvSpPr>
            <a:spLocks noGrp="1"/>
          </p:cNvSpPr>
          <p:nvPr>
            <p:ph type="ftr" sz="quarter" idx="11"/>
          </p:nvPr>
        </p:nvSpPr>
        <p:spPr>
          <a:xfrm rot="16200000">
            <a:off x="9959341" y="4046537"/>
            <a:ext cx="3581400" cy="365125"/>
          </a:xfrm>
        </p:spPr>
        <p:txBody>
          <a:bodyPr vert="horz" lIns="91440" tIns="45720" rIns="91440" bIns="45720" rtlCol="0" anchor="ctr">
            <a:normAutofit/>
          </a:bodyPr>
          <a:lstStyle/>
          <a:p>
            <a:pPr>
              <a:spcAft>
                <a:spcPts val="600"/>
              </a:spcAft>
            </a:pPr>
            <a:r>
              <a:rPr lang="en-US" kern="1200">
                <a:solidFill>
                  <a:schemeClr val="tx2">
                    <a:lumMod val="20000"/>
                    <a:lumOff val="80000"/>
                  </a:schemeClr>
                </a:solidFill>
                <a:latin typeface="+mn-lt"/>
                <a:ea typeface="+mn-ea"/>
                <a:cs typeface="+mn-cs"/>
              </a:rPr>
              <a:t>Elli Constantin, M. Ed. 2025 CC-BY</a:t>
            </a:r>
          </a:p>
        </p:txBody>
      </p:sp>
      <p:pic>
        <p:nvPicPr>
          <p:cNvPr id="3" name="Picture 2" descr="check mark">
            <a:extLst>
              <a:ext uri="{FF2B5EF4-FFF2-40B4-BE49-F238E27FC236}">
                <a16:creationId xmlns:a16="http://schemas.microsoft.com/office/drawing/2014/main" id="{4C1D43AA-57A0-6F16-02F3-F40ED65F03FD}"/>
              </a:ext>
            </a:extLst>
          </p:cNvPr>
          <p:cNvPicPr>
            <a:picLocks noChangeAspect="1"/>
          </p:cNvPicPr>
          <p:nvPr/>
        </p:nvPicPr>
        <p:blipFill>
          <a:blip r:embed="rId4"/>
          <a:stretch>
            <a:fillRect/>
          </a:stretch>
        </p:blipFill>
        <p:spPr>
          <a:xfrm>
            <a:off x="2570573" y="4699861"/>
            <a:ext cx="1792379" cy="1792379"/>
          </a:xfrm>
          <a:prstGeom prst="rect">
            <a:avLst/>
          </a:prstGeom>
        </p:spPr>
      </p:pic>
    </p:spTree>
    <p:extLst>
      <p:ext uri="{BB962C8B-B14F-4D97-AF65-F5344CB8AC3E}">
        <p14:creationId xmlns:p14="http://schemas.microsoft.com/office/powerpoint/2010/main" val="4129290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180544" y="102244"/>
            <a:ext cx="11886960" cy="774886"/>
          </a:xfrm>
        </p:spPr>
        <p:txBody>
          <a:bodyPr vert="horz" lIns="91440" tIns="45720" rIns="91440" bIns="45720" rtlCol="0" anchor="t">
            <a:normAutofit/>
          </a:bodyPr>
          <a:lstStyle/>
          <a:p>
            <a:r>
              <a:rPr lang="en-US" sz="3200" b="1" dirty="0">
                <a:effectLst/>
                <a:cs typeface="+mj-cs"/>
              </a:rPr>
              <a:t>AI</a:t>
            </a:r>
            <a:r>
              <a:rPr lang="en-US" sz="3200" dirty="0">
                <a:effectLst/>
                <a:cs typeface="+mj-cs"/>
              </a:rPr>
              <a:t> </a:t>
            </a:r>
            <a:r>
              <a:rPr lang="en-US" sz="3200" b="1" dirty="0">
                <a:effectLst/>
                <a:cs typeface="+mj-cs"/>
              </a:rPr>
              <a:t>UDL TOOLS</a:t>
            </a:r>
            <a:endParaRPr lang="en-US" sz="3200" dirty="0">
              <a:cs typeface="+mj-cs"/>
            </a:endParaRPr>
          </a:p>
        </p:txBody>
      </p:sp>
      <p:sp>
        <p:nvSpPr>
          <p:cNvPr id="3" name="Content Placeholder 2">
            <a:extLst>
              <a:ext uri="{FF2B5EF4-FFF2-40B4-BE49-F238E27FC236}">
                <a16:creationId xmlns:a16="http://schemas.microsoft.com/office/drawing/2014/main" id="{75111C33-898C-4414-4665-5136EB6FC126}"/>
              </a:ext>
            </a:extLst>
          </p:cNvPr>
          <p:cNvSpPr>
            <a:spLocks noGrp="1"/>
          </p:cNvSpPr>
          <p:nvPr>
            <p:ph sz="half" idx="2"/>
          </p:nvPr>
        </p:nvSpPr>
        <p:spPr>
          <a:xfrm>
            <a:off x="357188" y="1242922"/>
            <a:ext cx="11559509" cy="5356836"/>
          </a:xfrm>
        </p:spPr>
        <p:txBody>
          <a:bodyPr vert="horz" lIns="91440" tIns="45720" rIns="91440" bIns="45720" numCol="2" rtlCol="0" anchor="t">
            <a:normAutofit fontScale="62500" lnSpcReduction="20000"/>
          </a:bodyPr>
          <a:lstStyle/>
          <a:p>
            <a:pPr>
              <a:buNone/>
            </a:pPr>
            <a:r>
              <a:rPr lang="en-US" sz="2200" b="1" dirty="0">
                <a:hlinkClick r:id="rId3"/>
              </a:rPr>
              <a:t>Ludia AI </a:t>
            </a:r>
            <a:r>
              <a:rPr lang="en-US" sz="2200" b="1" dirty="0"/>
              <a:t>– UDL Chatbot</a:t>
            </a:r>
            <a:endParaRPr lang="en-US" sz="2200" dirty="0"/>
          </a:p>
          <a:p>
            <a:pPr lvl="1">
              <a:buFont typeface="Arial" panose="020B0604020202020204" pitchFamily="34" charset="0"/>
              <a:buChar char="•"/>
            </a:pPr>
            <a:r>
              <a:rPr lang="en-US" sz="2200" dirty="0"/>
              <a:t>Supports Universal Design for Learning (UDL) principles</a:t>
            </a:r>
          </a:p>
          <a:p>
            <a:pPr lvl="1">
              <a:buFont typeface="Arial" panose="020B0604020202020204" pitchFamily="34" charset="0"/>
              <a:buChar char="•"/>
            </a:pPr>
            <a:r>
              <a:rPr lang="en-US" sz="2200" dirty="0"/>
              <a:t>Helps create inclusive, accessible course content</a:t>
            </a:r>
          </a:p>
          <a:p>
            <a:pPr>
              <a:buNone/>
            </a:pPr>
            <a:r>
              <a:rPr lang="en-US" sz="2200" b="1" dirty="0">
                <a:hlinkClick r:id="rId4"/>
              </a:rPr>
              <a:t>Universal Access Bot – UDL &amp; Accessibility Chatbot</a:t>
            </a:r>
            <a:endParaRPr lang="en-US" sz="2200" dirty="0"/>
          </a:p>
          <a:p>
            <a:pPr lvl="1">
              <a:buFont typeface="Arial" panose="020B0604020202020204" pitchFamily="34" charset="0"/>
              <a:buChar char="•"/>
            </a:pPr>
            <a:r>
              <a:rPr lang="en-US" sz="2200" dirty="0"/>
              <a:t>Makes content UDL-friendly</a:t>
            </a:r>
          </a:p>
          <a:p>
            <a:pPr lvl="1">
              <a:buFont typeface="Arial" panose="020B0604020202020204" pitchFamily="34" charset="0"/>
              <a:buChar char="•"/>
            </a:pPr>
            <a:r>
              <a:rPr lang="en-US" sz="2200" dirty="0"/>
              <a:t>Revises materials for Canvas accessibility (WCAG 2.1 AA)</a:t>
            </a:r>
          </a:p>
          <a:p>
            <a:pPr lvl="1">
              <a:buFont typeface="Arial" panose="020B0604020202020204" pitchFamily="34" charset="0"/>
              <a:buChar char="•"/>
            </a:pPr>
            <a:r>
              <a:rPr lang="en-US" sz="2200" dirty="0"/>
              <a:t>POCR-aligned and adds Canvas usability styles</a:t>
            </a:r>
          </a:p>
          <a:p>
            <a:pPr lvl="1">
              <a:buFont typeface="Arial" panose="020B0604020202020204" pitchFamily="34" charset="0"/>
              <a:buChar char="•"/>
            </a:pPr>
            <a:r>
              <a:rPr lang="en-US" sz="2200" dirty="0"/>
              <a:t>Enhances accessibility and inclusive design</a:t>
            </a:r>
          </a:p>
          <a:p>
            <a:pPr lvl="1">
              <a:buFont typeface="Arial" panose="020B0604020202020204" pitchFamily="34" charset="0"/>
              <a:buChar char="•"/>
            </a:pPr>
            <a:r>
              <a:rPr lang="en-US" sz="2200" dirty="0"/>
              <a:t>Adapts assignments and materials for diverse learners</a:t>
            </a:r>
          </a:p>
          <a:p>
            <a:pPr lvl="1">
              <a:buFont typeface="Arial" panose="020B0604020202020204" pitchFamily="34" charset="0"/>
              <a:buChar char="•"/>
            </a:pPr>
            <a:r>
              <a:rPr lang="en-US" sz="2200" dirty="0"/>
              <a:t>Converts PDF to HTML</a:t>
            </a:r>
          </a:p>
          <a:p>
            <a:pPr lvl="1">
              <a:buFont typeface="Arial" panose="020B0604020202020204" pitchFamily="34" charset="0"/>
              <a:buChar char="•"/>
            </a:pPr>
            <a:r>
              <a:rPr lang="en-US" sz="2200" dirty="0"/>
              <a:t>Generate image descriptions or alt text</a:t>
            </a:r>
          </a:p>
          <a:p>
            <a:pPr lvl="1">
              <a:buFont typeface="Arial" panose="020B0604020202020204" pitchFamily="34" charset="0"/>
              <a:buChar char="•"/>
            </a:pPr>
            <a:r>
              <a:rPr lang="en-US" sz="2200" dirty="0"/>
              <a:t>Styles for improved readability</a:t>
            </a:r>
          </a:p>
          <a:p>
            <a:pPr>
              <a:buNone/>
            </a:pPr>
            <a:endParaRPr lang="en-US" sz="2200" b="1" dirty="0">
              <a:hlinkClick r:id="rId5"/>
            </a:endParaRPr>
          </a:p>
          <a:p>
            <a:pPr>
              <a:buNone/>
            </a:pPr>
            <a:endParaRPr lang="en-US" sz="2200" b="1" dirty="0">
              <a:hlinkClick r:id="rId5"/>
            </a:endParaRPr>
          </a:p>
          <a:p>
            <a:pPr>
              <a:buNone/>
            </a:pPr>
            <a:endParaRPr lang="en-US" sz="2200" b="1" dirty="0">
              <a:hlinkClick r:id="rId5"/>
            </a:endParaRPr>
          </a:p>
          <a:p>
            <a:pPr>
              <a:buNone/>
            </a:pPr>
            <a:endParaRPr lang="en-US" sz="2200" b="1" dirty="0">
              <a:hlinkClick r:id="rId5"/>
            </a:endParaRPr>
          </a:p>
          <a:p>
            <a:pPr>
              <a:buNone/>
            </a:pPr>
            <a:endParaRPr lang="en-US" sz="2200" b="1" dirty="0">
              <a:hlinkClick r:id="rId5"/>
            </a:endParaRPr>
          </a:p>
          <a:p>
            <a:pPr>
              <a:buNone/>
            </a:pPr>
            <a:r>
              <a:rPr lang="en-US" sz="2200" b="1" dirty="0">
                <a:hlinkClick r:id="rId5"/>
              </a:rPr>
              <a:t>Gemini (Google)</a:t>
            </a:r>
            <a:endParaRPr lang="en-US" sz="2200" dirty="0"/>
          </a:p>
          <a:p>
            <a:pPr lvl="1">
              <a:buFont typeface="Arial" panose="020B0604020202020204" pitchFamily="34" charset="0"/>
              <a:buChar char="•"/>
            </a:pPr>
            <a:r>
              <a:rPr lang="en-US" sz="2200" dirty="0"/>
              <a:t>Promotes engagement and authenticity through video, image, and story generation</a:t>
            </a:r>
          </a:p>
          <a:p>
            <a:pPr lvl="1">
              <a:buFont typeface="Arial" panose="020B0604020202020204" pitchFamily="34" charset="0"/>
              <a:buChar char="•"/>
            </a:pPr>
            <a:r>
              <a:rPr lang="en-US" sz="2200" dirty="0"/>
              <a:t>Helps format and simplify content for students</a:t>
            </a:r>
          </a:p>
          <a:p>
            <a:pPr lvl="1">
              <a:buFont typeface="Arial" panose="020B0604020202020204" pitchFamily="34" charset="0"/>
              <a:buChar char="•"/>
            </a:pPr>
            <a:r>
              <a:rPr lang="en-US" sz="2200" dirty="0"/>
              <a:t>Supports executive functioning and metacognition (e.g., “Review my weekly schedule and suggest study times”)</a:t>
            </a:r>
          </a:p>
          <a:p>
            <a:pPr lvl="1">
              <a:buFont typeface="Arial" panose="020B0604020202020204" pitchFamily="34" charset="0"/>
              <a:buChar char="•"/>
            </a:pPr>
            <a:r>
              <a:rPr lang="en-US" sz="2200" dirty="0"/>
              <a:t>Search @OpenStax or @Youtube</a:t>
            </a:r>
          </a:p>
          <a:p>
            <a:pPr>
              <a:buNone/>
            </a:pPr>
            <a:r>
              <a:rPr lang="en-US" sz="2200" b="1" dirty="0" err="1">
                <a:hlinkClick r:id="rId6"/>
              </a:rPr>
              <a:t>NotebookLM</a:t>
            </a:r>
            <a:endParaRPr lang="en-US" sz="2200" dirty="0"/>
          </a:p>
          <a:p>
            <a:pPr lvl="1">
              <a:buFont typeface="Arial" panose="020B0604020202020204" pitchFamily="34" charset="0"/>
              <a:buChar char="•"/>
            </a:pPr>
            <a:r>
              <a:rPr lang="en-US" sz="2200" dirty="0"/>
              <a:t>Summarizes and synthesizes course materials into clear, student-friendly versions</a:t>
            </a:r>
          </a:p>
          <a:p>
            <a:pPr lvl="1">
              <a:buFont typeface="Arial" panose="020B0604020202020204" pitchFamily="34" charset="0"/>
              <a:buChar char="•"/>
            </a:pPr>
            <a:r>
              <a:rPr lang="en-US" sz="2200" dirty="0"/>
              <a:t>Builds engagement through podcasts and videos </a:t>
            </a:r>
            <a:r>
              <a:rPr lang="en-US" sz="2200" i="1" dirty="0"/>
              <a:t>(verify accessibility)</a:t>
            </a:r>
            <a:endParaRPr lang="en-US" sz="2200" dirty="0"/>
          </a:p>
          <a:p>
            <a:pPr>
              <a:buNone/>
            </a:pPr>
            <a:r>
              <a:rPr lang="en-US" sz="2200" b="1" dirty="0">
                <a:hlinkClick r:id="rId7"/>
              </a:rPr>
              <a:t>Hemingway AI</a:t>
            </a:r>
            <a:endParaRPr lang="en-US" sz="2200" dirty="0"/>
          </a:p>
          <a:p>
            <a:pPr lvl="1">
              <a:buFont typeface="Arial" panose="020B0604020202020204" pitchFamily="34" charset="0"/>
              <a:buChar char="•"/>
            </a:pPr>
            <a:r>
              <a:rPr lang="en-US" sz="2200" dirty="0"/>
              <a:t>Adjusts writing to match various reading levels for clarity and comprehension</a:t>
            </a:r>
          </a:p>
          <a:p>
            <a:pPr>
              <a:buNone/>
            </a:pPr>
            <a:r>
              <a:rPr lang="en-US" sz="2200" b="1" dirty="0">
                <a:hlinkClick r:id="rId8"/>
              </a:rPr>
              <a:t>Accessible Syllabus Bot</a:t>
            </a:r>
            <a:endParaRPr lang="en-US" sz="2200" dirty="0"/>
          </a:p>
          <a:p>
            <a:pPr lvl="1"/>
            <a:r>
              <a:rPr lang="en-US" sz="2200" dirty="0"/>
              <a:t>Converts any syllabus into an accessible, student-friendly format based on the Accessible Syllabus Project (Tulane University)</a:t>
            </a:r>
          </a:p>
          <a:p>
            <a:pPr lvl="2" indent="-347345"/>
            <a:endParaRPr lang="en-US" sz="2200" dirty="0"/>
          </a:p>
          <a:p>
            <a:pPr marL="338455" lvl="1" indent="0">
              <a:lnSpc>
                <a:spcPct val="90000"/>
              </a:lnSpc>
            </a:pPr>
            <a:endParaRPr lang="en-US" sz="1400" dirty="0"/>
          </a:p>
        </p:txBody>
      </p:sp>
      <p:pic>
        <p:nvPicPr>
          <p:cNvPr id="4" name="Picture 3">
            <a:extLst>
              <a:ext uri="{FF2B5EF4-FFF2-40B4-BE49-F238E27FC236}">
                <a16:creationId xmlns:a16="http://schemas.microsoft.com/office/drawing/2014/main" id="{5139BA22-28D0-AB48-8F6E-DB5A560FF8B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290144" y="4807379"/>
            <a:ext cx="1792379" cy="1792379"/>
          </a:xfrm>
          <a:prstGeom prst="rect">
            <a:avLst/>
          </a:prstGeom>
        </p:spPr>
      </p:pic>
      <p:pic>
        <p:nvPicPr>
          <p:cNvPr id="5" name="Picture 4">
            <a:extLst>
              <a:ext uri="{FF2B5EF4-FFF2-40B4-BE49-F238E27FC236}">
                <a16:creationId xmlns:a16="http://schemas.microsoft.com/office/drawing/2014/main" id="{0508BE39-D74D-147E-0673-FE58EF0780B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921407" y="6492208"/>
            <a:ext cx="3822523" cy="365792"/>
          </a:xfrm>
          <a:prstGeom prst="rect">
            <a:avLst/>
          </a:prstGeom>
        </p:spPr>
      </p:pic>
    </p:spTree>
    <p:extLst>
      <p:ext uri="{BB962C8B-B14F-4D97-AF65-F5344CB8AC3E}">
        <p14:creationId xmlns:p14="http://schemas.microsoft.com/office/powerpoint/2010/main" val="685681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9" end="1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20" end="2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22" end="22"/>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23" end="23"/>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25" end="25"/>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27" end="27"/>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additive="base">
                                        <p:cTn id="81" dur="500" fill="hold"/>
                                        <p:tgtEl>
                                          <p:spTgt spid="4"/>
                                        </p:tgtEl>
                                        <p:attrNameLst>
                                          <p:attrName>ppt_x</p:attrName>
                                        </p:attrNameLst>
                                      </p:cBhvr>
                                      <p:tavLst>
                                        <p:tav tm="0">
                                          <p:val>
                                            <p:strVal val="#ppt_x"/>
                                          </p:val>
                                        </p:tav>
                                        <p:tav tm="100000">
                                          <p:val>
                                            <p:strVal val="#ppt_x"/>
                                          </p:val>
                                        </p:tav>
                                      </p:tavLst>
                                    </p:anim>
                                    <p:anim calcmode="lin" valueType="num">
                                      <p:cBhvr additive="base">
                                        <p:cTn id="8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18.1.6918"/>
  <p:tag name="SLIDO_PRESENTATION_ID" val="631169bf-8ce9-4dc1-ac6a-81b2a7bc87c3"/>
  <p:tag name="SLIDO_EVENT_UUID" val="03f57954-76c8-4ca6-8c40-0993fd260c57"/>
  <p:tag name="SLIDO_EVENT_SECTION_UUID" val="55e8513c-3e52-41bd-b1ca-74a22a333f3b"/>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jAzODEzNDF9"/>
  <p:tag name="SLIDO_TYPE" val="SlidoPoll"/>
  <p:tag name="SLIDO_POLL_UUID" val="7ae4eeb0-f220-47e3-9e19-903108ab4e09"/>
  <p:tag name="SLIDO_TIMELINE" val="W3sicG9sbFF1ZXN0aW9uVXVpZCI6IjY0Y2RlZTA2LTFkYWUtNDYyNi1hMjdlLWJiYmMxZjRkYWY1Yi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nking"/>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3.xml><?xml version="1.0" encoding="utf-8"?>
<a:theme xmlns:a="http://schemas.openxmlformats.org/drawingml/2006/main" name="1_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655</TotalTime>
  <Words>2275</Words>
  <Application>Microsoft Office PowerPoint</Application>
  <PresentationFormat>Widescreen</PresentationFormat>
  <Paragraphs>261</Paragraphs>
  <Slides>20</Slides>
  <Notes>15</Notes>
  <HiddenSlides>3</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20</vt:i4>
      </vt:variant>
    </vt:vector>
  </HeadingPairs>
  <TitlesOfParts>
    <vt:vector size="36" baseType="lpstr">
      <vt:lpstr>Aptos</vt:lpstr>
      <vt:lpstr>Aptos Display</vt:lpstr>
      <vt:lpstr>Archive</vt:lpstr>
      <vt:lpstr>Arial</vt:lpstr>
      <vt:lpstr>Calibri</vt:lpstr>
      <vt:lpstr>Century Schoolbook</vt:lpstr>
      <vt:lpstr>Frank Ruhl Libre</vt:lpstr>
      <vt:lpstr>Frank Ruhl Libre Bold</vt:lpstr>
      <vt:lpstr>Inter</vt:lpstr>
      <vt:lpstr>Inter Bold</vt:lpstr>
      <vt:lpstr>Lato Extended</vt:lpstr>
      <vt:lpstr>Wingdings 2</vt:lpstr>
      <vt:lpstr>1_Office Theme</vt:lpstr>
      <vt:lpstr>View</vt:lpstr>
      <vt:lpstr>1_View</vt:lpstr>
      <vt:lpstr>Office Theme</vt:lpstr>
      <vt:lpstr>Designing for the Future: Leveraging AI, UDL, and Flexible Course Design for Inclusive Learning </vt:lpstr>
      <vt:lpstr>Presenter:</vt:lpstr>
      <vt:lpstr>The Reality of Our Student Body</vt:lpstr>
      <vt:lpstr>Do not edit
How to change the design</vt:lpstr>
      <vt:lpstr>The Hidden Population</vt:lpstr>
      <vt:lpstr>From Accommodation to Anticipation</vt:lpstr>
      <vt:lpstr>The Curb-Cut Effect</vt:lpstr>
      <vt:lpstr>AI: Powerful Tool, Not Replacement</vt:lpstr>
      <vt:lpstr>AI UDL TOOLS</vt:lpstr>
      <vt:lpstr>Universal Access Bot</vt:lpstr>
      <vt:lpstr>Read &amp; Reflect: Interests in Functional Areas of Business</vt:lpstr>
      <vt:lpstr> Sample AI Prompts:</vt:lpstr>
      <vt:lpstr>DEMO</vt:lpstr>
      <vt:lpstr>Convert PDFs to HTML for Canvas</vt:lpstr>
      <vt:lpstr>DEMO 2</vt:lpstr>
      <vt:lpstr>Universal Rubric Designer for Canvas</vt:lpstr>
      <vt:lpstr>Universal Rubric Designer</vt:lpstr>
      <vt:lpstr>Demo 3</vt:lpstr>
      <vt:lpstr>Call to Action</vt:lpstr>
      <vt:lpstr>Let’s Connect!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Elli Constantin</dc:creator>
  <cp:lastModifiedBy>Elli Constantin</cp:lastModifiedBy>
  <cp:revision>1</cp:revision>
  <dcterms:created xsi:type="dcterms:W3CDTF">2025-10-08T20:06:56Z</dcterms:created>
  <dcterms:modified xsi:type="dcterms:W3CDTF">2025-10-14T16:42:44Z</dcterms:modified>
</cp:coreProperties>
</file>